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0" r:id="rId1"/>
  </p:sldMasterIdLst>
  <p:notesMasterIdLst>
    <p:notesMasterId r:id="rId21"/>
  </p:notesMasterIdLst>
  <p:handoutMasterIdLst>
    <p:handoutMasterId r:id="rId22"/>
  </p:handoutMasterIdLst>
  <p:sldIdLst>
    <p:sldId id="269" r:id="rId2"/>
    <p:sldId id="390" r:id="rId3"/>
    <p:sldId id="391" r:id="rId4"/>
    <p:sldId id="392" r:id="rId5"/>
    <p:sldId id="410" r:id="rId6"/>
    <p:sldId id="403" r:id="rId7"/>
    <p:sldId id="408" r:id="rId8"/>
    <p:sldId id="409" r:id="rId9"/>
    <p:sldId id="394" r:id="rId10"/>
    <p:sldId id="411" r:id="rId11"/>
    <p:sldId id="404" r:id="rId12"/>
    <p:sldId id="412" r:id="rId13"/>
    <p:sldId id="405" r:id="rId14"/>
    <p:sldId id="413" r:id="rId15"/>
    <p:sldId id="406" r:id="rId16"/>
    <p:sldId id="414" r:id="rId17"/>
    <p:sldId id="407" r:id="rId18"/>
    <p:sldId id="400" r:id="rId19"/>
    <p:sldId id="399" r:id="rId20"/>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re Presentation Template" id="{CF60FCE6-C997-744A-B01D-C00D3BEBC38A}">
          <p14:sldIdLst>
            <p14:sldId id="269"/>
            <p14:sldId id="390"/>
            <p14:sldId id="391"/>
            <p14:sldId id="392"/>
            <p14:sldId id="410"/>
            <p14:sldId id="403"/>
            <p14:sldId id="408"/>
            <p14:sldId id="409"/>
            <p14:sldId id="394"/>
            <p14:sldId id="411"/>
            <p14:sldId id="404"/>
            <p14:sldId id="412"/>
            <p14:sldId id="405"/>
            <p14:sldId id="413"/>
            <p14:sldId id="406"/>
            <p14:sldId id="414"/>
            <p14:sldId id="407"/>
            <p14:sldId id="400"/>
            <p14:sldId id="399"/>
          </p14:sldIdLst>
        </p14:section>
        <p14:section name="Chart &amp; Data Examples" id="{12B86BEA-76A1-1041-8F71-92D6E9EB0AEA}">
          <p14:sldIdLst/>
        </p14:section>
        <p14:section name="Graphic Assets" id="{BBCD6A88-9945-5C4B-BFEE-A141424F5695}">
          <p14:sldIdLst/>
        </p14:section>
        <p14:section name="Setting Up the Template" id="{8F7EE84B-23FE-8047-8586-9C35E263050B}">
          <p14:sldIdLst/>
        </p14:section>
        <p14:section name="Advanced Features" id="{D121C1B1-0C3A-6B48-9ACB-9BE16D7558CE}">
          <p14:sldIdLst/>
        </p14:section>
        <p14:section name="Salesforce Sans Font" id="{3F937D10-DE5A-F049-BF56-C59F6DA58D32}">
          <p14:sldIdLst/>
        </p14:section>
      </p14:sectionLst>
    </p:ext>
    <p:ext uri="{EFAFB233-063F-42B5-8137-9DF3F51BA10A}">
      <p15:sldGuideLst xmlns:p15="http://schemas.microsoft.com/office/powerpoint/2012/main" xmlns="">
        <p15:guide id="1" orient="horz" pos="147">
          <p15:clr>
            <a:srgbClr val="A4A3A4"/>
          </p15:clr>
        </p15:guide>
        <p15:guide id="2" orient="horz" pos="3897">
          <p15:clr>
            <a:srgbClr val="A4A3A4"/>
          </p15:clr>
        </p15:guide>
        <p15:guide id="3" orient="horz" pos="546" userDrawn="1">
          <p15:clr>
            <a:srgbClr val="A4A3A4"/>
          </p15:clr>
        </p15:guide>
        <p15:guide id="4" orient="horz" pos="738" userDrawn="1">
          <p15:clr>
            <a:srgbClr val="A4A3A4"/>
          </p15:clr>
        </p15:guide>
        <p15:guide id="5" orient="horz" pos="4319">
          <p15:clr>
            <a:srgbClr val="A4A3A4"/>
          </p15:clr>
        </p15:guide>
        <p15:guide id="6" orient="horz" pos="1272">
          <p15:clr>
            <a:srgbClr val="A4A3A4"/>
          </p15:clr>
        </p15:guide>
        <p15:guide id="9" pos="212">
          <p15:clr>
            <a:srgbClr val="A4A3A4"/>
          </p15:clr>
        </p15:guide>
        <p15:guide id="10" pos="7468" userDrawn="1">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25C"/>
    <a:srgbClr val="003C4D"/>
    <a:srgbClr val="4E748B"/>
    <a:srgbClr val="7C98AD"/>
    <a:srgbClr val="D0D9DE"/>
    <a:srgbClr val="EFEFEF"/>
    <a:srgbClr val="0047CE"/>
    <a:srgbClr val="001871"/>
    <a:srgbClr val="64CCC9"/>
    <a:srgbClr val="00B2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50" autoAdjust="0"/>
    <p:restoredTop sz="63846" autoAdjust="0"/>
  </p:normalViewPr>
  <p:slideViewPr>
    <p:cSldViewPr snapToGrid="0">
      <p:cViewPr>
        <p:scale>
          <a:sx n="95" d="100"/>
          <a:sy n="95" d="100"/>
        </p:scale>
        <p:origin x="-624" y="558"/>
      </p:cViewPr>
      <p:guideLst>
        <p:guide orient="horz" pos="3832"/>
        <p:guide orient="horz" pos="386"/>
        <p:guide orient="horz" pos="1024"/>
        <p:guide pos="220"/>
        <p:guide pos="7468"/>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26848"/>
    </p:cViewPr>
  </p:sorterViewPr>
  <p:notesViewPr>
    <p:cSldViewPr snapToGrid="0">
      <p:cViewPr varScale="1">
        <p:scale>
          <a:sx n="109" d="100"/>
          <a:sy n="109" d="100"/>
        </p:scale>
        <p:origin x="-4904" y="-10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smtClean="0">
                <a:solidFill>
                  <a:schemeClr val="accent1"/>
                </a:solidFill>
                <a:latin typeface="Salesforce Sans"/>
              </a:rPr>
              <a:t>Presentation Title</a:t>
            </a:r>
            <a:endParaRPr lang="en-US" dirty="0">
              <a:solidFill>
                <a:schemeClr val="accent1"/>
              </a:solidFill>
              <a:latin typeface="Salesforce Sans"/>
            </a:endParaRP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smtClean="0">
                <a:solidFill>
                  <a:schemeClr val="tx1">
                    <a:lumMod val="75000"/>
                    <a:lumOff val="25000"/>
                  </a:schemeClr>
                </a:solidFill>
                <a:latin typeface="Salesforce Sans"/>
              </a:rPr>
              <a:t>Date</a:t>
            </a:r>
            <a:endParaRPr lang="en-US" sz="1100" dirty="0">
              <a:solidFill>
                <a:schemeClr val="tx1">
                  <a:lumMod val="75000"/>
                  <a:lumOff val="25000"/>
                </a:schemeClr>
              </a:solidFill>
              <a:latin typeface="Salesforce Sans"/>
            </a:endParaRP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a:t>
            </a:r>
            <a:r>
              <a:rPr lang="en-US" sz="800" dirty="0" smtClean="0">
                <a:solidFill>
                  <a:schemeClr val="tx1">
                    <a:lumMod val="75000"/>
                    <a:lumOff val="25000"/>
                  </a:schemeClr>
                </a:solidFill>
                <a:latin typeface="Salesforce Sans"/>
              </a:rPr>
              <a:t>2015. </a:t>
            </a:r>
            <a:r>
              <a:rPr lang="en-US" sz="800" dirty="0">
                <a:solidFill>
                  <a:schemeClr val="tx1">
                    <a:lumMod val="75000"/>
                    <a:lumOff val="25000"/>
                  </a:schemeClr>
                </a:solidFill>
                <a:latin typeface="Salesforce Sans"/>
              </a:rPr>
              <a:t>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smtClean="0"/>
              <a:t>Presentation Title</a:t>
            </a:r>
            <a:endParaRPr lang="en-US" dirty="0"/>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smtClean="0"/>
              <a:t>Date</a:t>
            </a:r>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smtClean="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smtClean="0"/>
              <a:t>Copyright Salesforce 2015.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Don’t worry. Even though the title of this</a:t>
            </a:r>
            <a:r>
              <a:rPr lang="en-US" baseline="0" dirty="0" smtClean="0"/>
              <a:t> presentation is long and may sound a bit complicated, doing this stuff is surprisingly easy and it is actually very easy to get started.</a:t>
            </a:r>
            <a:endParaRPr lang="en-US" dirty="0" smtClean="0"/>
          </a:p>
          <a:p>
            <a:endParaRPr lang="en-US" dirty="0"/>
          </a:p>
        </p:txBody>
      </p:sp>
    </p:spTree>
    <p:extLst>
      <p:ext uri="{BB962C8B-B14F-4D97-AF65-F5344CB8AC3E}">
        <p14:creationId xmlns:p14="http://schemas.microsoft.com/office/powerpoint/2010/main" val="2696867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smtClean="0"/>
              <a:t>(1 minute)</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Demonstrate how they can get</a:t>
            </a:r>
            <a:r>
              <a:rPr lang="en-US" baseline="0" dirty="0" smtClean="0"/>
              <a:t> the </a:t>
            </a:r>
            <a:r>
              <a:rPr lang="en-US" b="1" baseline="0" dirty="0" smtClean="0"/>
              <a:t>Server name </a:t>
            </a:r>
            <a:r>
              <a:rPr lang="en-US" baseline="0" dirty="0" smtClean="0"/>
              <a:t>from the Portal </a:t>
            </a:r>
          </a:p>
          <a:p>
            <a:pPr marL="171450" indent="-171450">
              <a:buFont typeface="Arial" panose="020B0604020202020204" pitchFamily="34" charset="0"/>
              <a:buChar char="•"/>
            </a:pPr>
            <a:r>
              <a:rPr lang="en-US" baseline="0" dirty="0" smtClean="0"/>
              <a:t>GOTCHA #2: Stress point about the need to </a:t>
            </a:r>
            <a:r>
              <a:rPr lang="en-US" b="1" baseline="0" dirty="0" smtClean="0"/>
              <a:t>set up Windows Azure firewall rules for this IP Address </a:t>
            </a:r>
            <a:r>
              <a:rPr lang="en-US" b="0" baseline="0" dirty="0" smtClean="0"/>
              <a:t> and that it will likely change everyday if they are testing from home and their network uses a dynamically assigned IP address.</a:t>
            </a:r>
          </a:p>
          <a:p>
            <a:pPr marL="171450" indent="-171450">
              <a:buFont typeface="Arial" panose="020B0604020202020204" pitchFamily="34" charset="0"/>
              <a:buChar char="•"/>
            </a:pPr>
            <a:r>
              <a:rPr lang="en-US" b="0" baseline="0" dirty="0" smtClean="0"/>
              <a:t>Tell them they can click </a:t>
            </a:r>
            <a:r>
              <a:rPr lang="en-US" b="1" baseline="0" dirty="0" smtClean="0"/>
              <a:t>Open in Visual Studio</a:t>
            </a:r>
            <a:r>
              <a:rPr lang="en-US" b="0" baseline="0" dirty="0" smtClean="0"/>
              <a:t> to create and modify the database using Visual Studio 2015, 2013 or 2012, but they will first need to download and install it and warn them that it takes a long time to download.</a:t>
            </a:r>
          </a:p>
          <a:p>
            <a:endParaRPr lang="en-US" b="1" baseline="0" dirty="0" smtClean="0"/>
          </a:p>
          <a:p>
            <a:endParaRPr lang="en-US" dirty="0" smtClean="0"/>
          </a:p>
          <a:p>
            <a:endParaRPr lang="en-US" dirty="0"/>
          </a:p>
        </p:txBody>
      </p:sp>
    </p:spTree>
    <p:extLst>
      <p:ext uri="{BB962C8B-B14F-4D97-AF65-F5344CB8AC3E}">
        <p14:creationId xmlns:p14="http://schemas.microsoft.com/office/powerpoint/2010/main" val="3989877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smtClean="0"/>
              <a:t>(1 minute) </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Entity Framework is an Object Relational Wrapper which</a:t>
            </a:r>
            <a:r>
              <a:rPr lang="en-US" baseline="0" dirty="0" smtClean="0"/>
              <a:t> essentially makes the task of how to get data in and out of the database much easier.</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err="1" smtClean="0"/>
              <a:t>Gotcha</a:t>
            </a:r>
            <a:r>
              <a:rPr lang="en-US" dirty="0" smtClean="0"/>
              <a:t> #3: Will need to install the Microsoft </a:t>
            </a:r>
            <a:r>
              <a:rPr lang="en-US" dirty="0" err="1" smtClean="0"/>
              <a:t>oData.EntityFrameworkProvider</a:t>
            </a:r>
            <a:r>
              <a:rPr lang="en-US" dirty="0" smtClean="0"/>
              <a:t> (Pre-release)</a:t>
            </a:r>
            <a:r>
              <a:rPr lang="en-US" baseline="0" dirty="0" smtClean="0"/>
              <a:t> from </a:t>
            </a:r>
            <a:r>
              <a:rPr lang="en-US" baseline="0" dirty="0" err="1" smtClean="0"/>
              <a:t>NuGet</a:t>
            </a:r>
            <a:r>
              <a:rPr lang="en-US" baseline="0" dirty="0" smtClean="0"/>
              <a:t> Package Manager. Name differs depending on which version of VS you are using, and both are pre-release.</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If they are using earlier version of VS (they cannot use anything prior to 2012), then the name of the </a:t>
            </a:r>
            <a:r>
              <a:rPr lang="en-US" baseline="0" dirty="0" err="1" smtClean="0"/>
              <a:t>EntityProvider</a:t>
            </a:r>
            <a:r>
              <a:rPr lang="en-US" baseline="0" dirty="0" smtClean="0"/>
              <a:t> in </a:t>
            </a:r>
            <a:r>
              <a:rPr lang="en-US" baseline="0" dirty="0" err="1" smtClean="0"/>
              <a:t>NuGet</a:t>
            </a:r>
            <a:r>
              <a:rPr lang="en-US" baseline="0" dirty="0" smtClean="0"/>
              <a:t> Package manager will be a little different and they will need to also update </a:t>
            </a:r>
            <a:r>
              <a:rPr lang="en-US" baseline="0" dirty="0" err="1" smtClean="0"/>
              <a:t>EntityFramework</a:t>
            </a:r>
            <a:r>
              <a:rPr lang="en-US" baseline="0" dirty="0" smtClean="0"/>
              <a:t> itself.</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WCF or Windows Communication Foundation, which is the part that exposes the </a:t>
            </a:r>
            <a:r>
              <a:rPr lang="en-US" baseline="0" dirty="0" err="1" smtClean="0"/>
              <a:t>oData</a:t>
            </a:r>
            <a:r>
              <a:rPr lang="en-US" baseline="0" dirty="0" smtClean="0"/>
              <a:t> as a service, should already be part of Visual Studio (2012 and higher).</a:t>
            </a:r>
            <a:endParaRPr lang="en-US" dirty="0"/>
          </a:p>
        </p:txBody>
      </p:sp>
    </p:spTree>
    <p:extLst>
      <p:ext uri="{BB962C8B-B14F-4D97-AF65-F5344CB8AC3E}">
        <p14:creationId xmlns:p14="http://schemas.microsoft.com/office/powerpoint/2010/main" val="3869487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(4 minutes) </a:t>
            </a:r>
          </a:p>
          <a:p>
            <a:endParaRPr lang="en-US" dirty="0" smtClean="0"/>
          </a:p>
          <a:p>
            <a:r>
              <a:rPr lang="en-US" dirty="0" smtClean="0"/>
              <a:t>I will already have the ASP.NET</a:t>
            </a:r>
            <a:r>
              <a:rPr lang="en-US" baseline="0" dirty="0" smtClean="0"/>
              <a:t> Project created since this takes too long to create initially, but I will walk them through the steps of adding the Entity Data Model using the Wizard, which I can get to by right-clicking project and going to Add | New Item, selecting Data as the node and selecting EF 6.x </a:t>
            </a:r>
            <a:r>
              <a:rPr lang="en-US" baseline="0" dirty="0" err="1" smtClean="0"/>
              <a:t>DbContext</a:t>
            </a:r>
            <a:r>
              <a:rPr lang="en-US" baseline="0" dirty="0" smtClean="0"/>
              <a:t> Generate</a:t>
            </a:r>
          </a:p>
          <a:p>
            <a:endParaRPr lang="en-US" baseline="0" dirty="0" smtClean="0"/>
          </a:p>
          <a:p>
            <a:r>
              <a:rPr lang="en-US" baseline="0" dirty="0" smtClean="0"/>
              <a:t>When stepping through Wizard point out following</a:t>
            </a:r>
            <a:r>
              <a:rPr lang="en-US" baseline="0" dirty="0" smtClean="0"/>
              <a:t>:</a:t>
            </a:r>
            <a:endParaRPr lang="en-US" baseline="0" dirty="0" smtClean="0"/>
          </a:p>
          <a:p>
            <a:pPr marL="171450" indent="-171450">
              <a:buFont typeface="Arial" panose="020B0604020202020204" pitchFamily="34" charset="0"/>
              <a:buChar char="•"/>
            </a:pPr>
            <a:r>
              <a:rPr lang="en-US" baseline="0" dirty="0" smtClean="0"/>
              <a:t>Choose EF Designer From database since database already exists</a:t>
            </a:r>
          </a:p>
          <a:p>
            <a:pPr marL="171450" indent="-171450">
              <a:buFont typeface="Arial" panose="020B0604020202020204" pitchFamily="34" charset="0"/>
              <a:buChar char="•"/>
            </a:pPr>
            <a:r>
              <a:rPr lang="en-US" baseline="0" dirty="0" smtClean="0"/>
              <a:t>Click New Connection and use string from Windows Azure portal and for demo only include sensitive data in connection string</a:t>
            </a:r>
          </a:p>
          <a:p>
            <a:pPr marL="171450" indent="-171450">
              <a:buFont typeface="Arial" panose="020B0604020202020204" pitchFamily="34" charset="0"/>
              <a:buChar char="•"/>
            </a:pPr>
            <a:r>
              <a:rPr lang="en-US" baseline="0" dirty="0" smtClean="0"/>
              <a:t>Leave default of Entity Framework 6.x (may briefly mention about new version of Entity Framework 7.x if audience has a lot of Microsoft people in it)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Remind them that if they are using an earlier version of VS they will need to use </a:t>
            </a:r>
            <a:r>
              <a:rPr lang="en-US" baseline="0" dirty="0" err="1" smtClean="0"/>
              <a:t>NuGet</a:t>
            </a:r>
            <a:r>
              <a:rPr lang="en-US" baseline="0" dirty="0" smtClean="0"/>
              <a:t> Package Manager to update the Entity Framework package. But, they do not need to do this with VS 2015. However, they will still need to use </a:t>
            </a:r>
            <a:r>
              <a:rPr lang="en-US" baseline="0" dirty="0" err="1" smtClean="0"/>
              <a:t>NuGet</a:t>
            </a:r>
            <a:r>
              <a:rPr lang="en-US" baseline="0" dirty="0" smtClean="0"/>
              <a:t> to install Microsoft </a:t>
            </a:r>
            <a:r>
              <a:rPr lang="en-US" baseline="0" dirty="0" err="1" smtClean="0"/>
              <a:t>oData.EntityFrameworkProvider</a:t>
            </a:r>
            <a:r>
              <a:rPr lang="en-US" baseline="0" dirty="0" smtClean="0"/>
              <a:t> (pre-release). Just briefly show them where this is.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Then, start to walk them through adding the WCF Data Service 5.6.4 and just highlight the few code changes they will need to make with an existing project:</a:t>
            </a:r>
          </a:p>
          <a:p>
            <a:pPr marL="628650" lvl="1" indent="-171450">
              <a:buFont typeface="Arial" panose="020B0604020202020204" pitchFamily="34" charset="0"/>
              <a:buChar char="•"/>
            </a:pPr>
            <a:r>
              <a:rPr lang="en-US" baseline="0" dirty="0" smtClean="0"/>
              <a:t>Like changing from </a:t>
            </a:r>
            <a:r>
              <a:rPr lang="en-US" baseline="0" dirty="0" err="1" smtClean="0"/>
              <a:t>DataService</a:t>
            </a:r>
            <a:r>
              <a:rPr lang="en-US" baseline="0" dirty="0" smtClean="0"/>
              <a:t> to </a:t>
            </a:r>
            <a:r>
              <a:rPr lang="en-US" baseline="0" dirty="0" err="1" smtClean="0"/>
              <a:t>EntityFrameworkDataService</a:t>
            </a:r>
            <a:endParaRPr lang="en-US" baseline="0" dirty="0" smtClean="0"/>
          </a:p>
          <a:p>
            <a:pPr marL="628650" lvl="1" indent="-171450">
              <a:buFont typeface="Arial" panose="020B0604020202020204" pitchFamily="34" charset="0"/>
              <a:buChar char="•"/>
            </a:pPr>
            <a:r>
              <a:rPr lang="en-US" baseline="0" dirty="0" smtClean="0"/>
              <a:t>Adding the </a:t>
            </a:r>
            <a:r>
              <a:rPr lang="en-US" baseline="0" dirty="0" err="1" smtClean="0"/>
              <a:t>ServiceBehavior</a:t>
            </a:r>
            <a:r>
              <a:rPr lang="en-US" baseline="0" dirty="0" smtClean="0"/>
              <a:t> attribute to return error details</a:t>
            </a:r>
          </a:p>
          <a:p>
            <a:pPr marL="628650" lvl="1" indent="-171450">
              <a:buFont typeface="Arial" panose="020B0604020202020204" pitchFamily="34" charset="0"/>
              <a:buChar char="•"/>
            </a:pPr>
            <a:r>
              <a:rPr lang="en-US" baseline="0" dirty="0" smtClean="0"/>
              <a:t>Talk specifically about </a:t>
            </a:r>
            <a:r>
              <a:rPr lang="en-US" baseline="0" dirty="0" err="1" smtClean="0"/>
              <a:t>EntitySetRights</a:t>
            </a:r>
            <a:r>
              <a:rPr lang="en-US" baseline="0" dirty="0" smtClean="0"/>
              <a:t> and how they can be granular, but for the demo just set the * </a:t>
            </a:r>
            <a:r>
              <a:rPr lang="en-US" baseline="0" dirty="0" err="1" smtClean="0"/>
              <a:t>widcard</a:t>
            </a: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smtClean="0"/>
          </a:p>
          <a:p>
            <a:endParaRPr lang="en-US" dirty="0" smtClean="0"/>
          </a:p>
          <a:p>
            <a:endParaRPr lang="en-US" dirty="0"/>
          </a:p>
        </p:txBody>
      </p:sp>
    </p:spTree>
    <p:extLst>
      <p:ext uri="{BB962C8B-B14F-4D97-AF65-F5344CB8AC3E}">
        <p14:creationId xmlns:p14="http://schemas.microsoft.com/office/powerpoint/2010/main" val="2448799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(1 minute) </a:t>
            </a:r>
          </a:p>
          <a:p>
            <a:endParaRPr lang="en-US" dirty="0" smtClean="0"/>
          </a:p>
          <a:p>
            <a:r>
              <a:rPr lang="en-US" dirty="0" smtClean="0"/>
              <a:t>You will first need to create a</a:t>
            </a:r>
            <a:r>
              <a:rPr lang="en-US" baseline="0" dirty="0" smtClean="0"/>
              <a:t> Web App on Windows Azure Portal that you can publish to.  This will allow you to download a publish profile, which can then be imported into the Publish Web Wizard.</a:t>
            </a:r>
          </a:p>
          <a:p>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baseline="0" dirty="0" smtClean="0">
                <a:solidFill>
                  <a:schemeClr val="tx1"/>
                </a:solidFill>
                <a:effectLst/>
                <a:latin typeface="Salesforce Sans"/>
                <a:ea typeface="+mn-ea"/>
                <a:cs typeface="+mn-cs"/>
              </a:rPr>
              <a:t>GOTCHA #4- Let me know that d</a:t>
            </a:r>
            <a:r>
              <a:rPr lang="en-US" sz="1000" b="0" i="0" kern="1200" dirty="0" smtClean="0">
                <a:solidFill>
                  <a:schemeClr val="tx1"/>
                </a:solidFill>
                <a:effectLst/>
                <a:latin typeface="Salesforce Sans"/>
                <a:ea typeface="+mn-ea"/>
                <a:cs typeface="+mn-cs"/>
              </a:rPr>
              <a:t>epending on your internet connection, the initial publish may take a long time to complete and if you try to access the hosted website before then, you will get errors (probably that the resource cannot be found).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Once published you can access data directly through your Web browser and query the data. This is also the </a:t>
            </a:r>
            <a:r>
              <a:rPr lang="en-US" baseline="0" dirty="0" err="1" smtClean="0"/>
              <a:t>url</a:t>
            </a:r>
            <a:r>
              <a:rPr lang="en-US" baseline="0" dirty="0" smtClean="0"/>
              <a:t> you will use to create your External Data Source in Salesforce.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smtClean="0"/>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2310435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i="0" kern="1200" dirty="0" smtClean="0">
                <a:solidFill>
                  <a:schemeClr val="tx1"/>
                </a:solidFill>
                <a:effectLst/>
                <a:latin typeface="Salesforce Sans"/>
                <a:ea typeface="+mn-ea"/>
                <a:cs typeface="+mn-cs"/>
              </a:rPr>
              <a:t>(3 minutes)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smtClean="0">
              <a:solidFill>
                <a:schemeClr val="tx1"/>
              </a:solidFill>
              <a:effectLst/>
              <a:latin typeface="Salesforce Sans"/>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dirty="0" smtClean="0">
                <a:solidFill>
                  <a:schemeClr val="tx1"/>
                </a:solidFill>
                <a:effectLst/>
                <a:latin typeface="Salesforce Sans"/>
                <a:ea typeface="+mn-ea"/>
                <a:cs typeface="+mn-cs"/>
              </a:rPr>
              <a:t>I will start in Windows Azure Portal and show them</a:t>
            </a:r>
            <a:r>
              <a:rPr lang="en-US" sz="1000" b="0" i="0" kern="1200" baseline="0" dirty="0" smtClean="0">
                <a:solidFill>
                  <a:schemeClr val="tx1"/>
                </a:solidFill>
                <a:effectLst/>
                <a:latin typeface="Salesforce Sans"/>
                <a:ea typeface="+mn-ea"/>
                <a:cs typeface="+mn-cs"/>
              </a:rPr>
              <a:t> that the Web App has already been created. Will then browse and show them the link to download the profile.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baseline="0" dirty="0" smtClean="0">
              <a:solidFill>
                <a:schemeClr val="tx1"/>
              </a:solidFill>
              <a:effectLst/>
              <a:latin typeface="Salesforce Sans"/>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dirty="0" smtClean="0">
                <a:solidFill>
                  <a:schemeClr val="tx1"/>
                </a:solidFill>
                <a:effectLst/>
                <a:latin typeface="Salesforce Sans"/>
                <a:ea typeface="+mn-ea"/>
                <a:cs typeface="+mn-cs"/>
              </a:rPr>
              <a:t>Make </a:t>
            </a:r>
            <a:r>
              <a:rPr lang="en-US" sz="1000" b="0" i="0" kern="1200" dirty="0" smtClean="0">
                <a:solidFill>
                  <a:schemeClr val="tx1"/>
                </a:solidFill>
                <a:effectLst/>
                <a:latin typeface="Salesforce Sans"/>
                <a:ea typeface="+mn-ea"/>
                <a:cs typeface="+mn-cs"/>
              </a:rPr>
              <a:t>sure the output in Visual Studio shows that the publish was complete and with no errors (such as a timeout error, which happened to me several times) before attempting to see the results online. If successful, a browser window should be spawned and you will be directed to the home page of your new hosted website.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baseline="0" dirty="0" smtClean="0">
              <a:solidFill>
                <a:schemeClr val="tx1"/>
              </a:solidFill>
              <a:effectLst/>
              <a:latin typeface="Salesforce Sans"/>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baseline="0" dirty="0" smtClean="0">
                <a:solidFill>
                  <a:schemeClr val="tx1"/>
                </a:solidFill>
                <a:effectLst/>
                <a:latin typeface="Salesforce Sans"/>
                <a:ea typeface="+mn-ea"/>
                <a:cs typeface="+mn-cs"/>
              </a:rPr>
              <a:t>http</a:t>
            </a:r>
            <a:r>
              <a:rPr lang="en-US" sz="1000" b="0" i="0" kern="1200" baseline="0" dirty="0" smtClean="0">
                <a:solidFill>
                  <a:schemeClr val="tx1"/>
                </a:solidFill>
                <a:effectLst/>
                <a:latin typeface="Salesforce Sans"/>
                <a:ea typeface="+mn-ea"/>
                <a:cs typeface="+mn-cs"/>
              </a:rPr>
              <a:t>://petsuppliesrelational.azurewebsites.net/PetSuppliesRelationalData.svc/ - shows the schema for the service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baseline="0" dirty="0" smtClean="0">
                <a:solidFill>
                  <a:schemeClr val="tx1"/>
                </a:solidFill>
                <a:effectLst/>
                <a:latin typeface="Salesforce Sans"/>
                <a:ea typeface="+mn-ea"/>
                <a:cs typeface="+mn-cs"/>
              </a:rPr>
              <a:t>http</a:t>
            </a:r>
            <a:r>
              <a:rPr lang="en-US" sz="1000" b="0" i="0" kern="1200" baseline="0" dirty="0" smtClean="0">
                <a:solidFill>
                  <a:schemeClr val="tx1"/>
                </a:solidFill>
                <a:effectLst/>
                <a:latin typeface="Salesforce Sans"/>
                <a:ea typeface="+mn-ea"/>
                <a:cs typeface="+mn-cs"/>
              </a:rPr>
              <a:t>://petsuppliesrelational.azurewebsites.net/PetSuppliesRelationalData.svc/Customers – shows all customers formatted as XML</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baseline="0" dirty="0" smtClean="0">
                <a:solidFill>
                  <a:schemeClr val="tx1"/>
                </a:solidFill>
                <a:effectLst/>
                <a:latin typeface="Salesforce Sans"/>
                <a:ea typeface="+mn-ea"/>
                <a:cs typeface="+mn-cs"/>
              </a:rPr>
              <a:t>http</a:t>
            </a:r>
            <a:r>
              <a:rPr lang="en-US" sz="1000" b="0" i="0" kern="1200" baseline="0" dirty="0" smtClean="0">
                <a:solidFill>
                  <a:schemeClr val="tx1"/>
                </a:solidFill>
                <a:effectLst/>
                <a:latin typeface="Salesforce Sans"/>
                <a:ea typeface="+mn-ea"/>
                <a:cs typeface="+mn-cs"/>
              </a:rPr>
              <a:t>://petsuppliesrelational.azurewebsites.net/PetSuppliesRelationalData.svc/$metadata – shows all metadata for the service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baseline="0" dirty="0" smtClean="0">
                <a:solidFill>
                  <a:schemeClr val="tx1"/>
                </a:solidFill>
                <a:effectLst/>
                <a:latin typeface="Salesforce Sans"/>
                <a:ea typeface="+mn-ea"/>
                <a:cs typeface="+mn-cs"/>
              </a:rPr>
              <a:t>https</a:t>
            </a:r>
            <a:r>
              <a:rPr lang="en-US" sz="1000" b="0" i="0" kern="1200" baseline="0" dirty="0" smtClean="0">
                <a:solidFill>
                  <a:schemeClr val="tx1"/>
                </a:solidFill>
                <a:effectLst/>
                <a:latin typeface="Salesforce Sans"/>
                <a:ea typeface="+mn-ea"/>
                <a:cs typeface="+mn-cs"/>
              </a:rPr>
              <a:t>://petsuppliesrelational.azurewebsites.net/PetSuppliesRelationalData.svc/Customers?$filter=Addr1 </a:t>
            </a:r>
            <a:r>
              <a:rPr lang="en-US" sz="1000" b="0" i="0" kern="1200" baseline="0" dirty="0" err="1" smtClean="0">
                <a:solidFill>
                  <a:schemeClr val="tx1"/>
                </a:solidFill>
                <a:effectLst/>
                <a:latin typeface="Salesforce Sans"/>
                <a:ea typeface="+mn-ea"/>
                <a:cs typeface="+mn-cs"/>
              </a:rPr>
              <a:t>eq</a:t>
            </a:r>
            <a:r>
              <a:rPr lang="en-US" sz="1000" b="0" i="0" kern="1200" baseline="0" dirty="0" smtClean="0">
                <a:solidFill>
                  <a:schemeClr val="tx1"/>
                </a:solidFill>
                <a:effectLst/>
                <a:latin typeface="Salesforce Sans"/>
                <a:ea typeface="+mn-ea"/>
                <a:cs typeface="+mn-cs"/>
              </a:rPr>
              <a:t> '123 Main St‘ – filters query</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baseline="0" dirty="0" smtClean="0">
              <a:solidFill>
                <a:schemeClr val="tx1"/>
              </a:solidFill>
              <a:effectLst/>
              <a:latin typeface="Salesforce Sans"/>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baseline="0" dirty="0" smtClean="0">
                <a:solidFill>
                  <a:schemeClr val="tx1"/>
                </a:solidFill>
                <a:effectLst/>
                <a:latin typeface="Salesforce Sans"/>
                <a:ea typeface="+mn-ea"/>
                <a:cs typeface="+mn-cs"/>
              </a:rPr>
              <a:t>Remind them that the URL string is case sensitive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baseline="0" dirty="0" smtClean="0">
              <a:solidFill>
                <a:schemeClr val="tx1"/>
              </a:solidFill>
              <a:effectLst/>
              <a:latin typeface="Salesforce Sans"/>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baseline="0" dirty="0" smtClean="0">
                <a:solidFill>
                  <a:schemeClr val="tx1"/>
                </a:solidFill>
                <a:effectLst/>
                <a:latin typeface="Salesforce Sans"/>
                <a:ea typeface="+mn-ea"/>
                <a:cs typeface="+mn-cs"/>
              </a:rPr>
              <a:t>If there is time, may want to mention the </a:t>
            </a:r>
            <a:r>
              <a:rPr lang="en-US" sz="1000" b="0" i="0" kern="1200" baseline="0" dirty="0" err="1" smtClean="0">
                <a:solidFill>
                  <a:schemeClr val="tx1"/>
                </a:solidFill>
                <a:effectLst/>
                <a:latin typeface="Salesforce Sans"/>
                <a:ea typeface="+mn-ea"/>
                <a:cs typeface="+mn-cs"/>
              </a:rPr>
              <a:t>PragmatiQa</a:t>
            </a:r>
            <a:r>
              <a:rPr lang="en-US" sz="1000" b="0" i="0" kern="1200" baseline="0" dirty="0" smtClean="0">
                <a:solidFill>
                  <a:schemeClr val="tx1"/>
                </a:solidFill>
                <a:effectLst/>
                <a:latin typeface="Salesforce Sans"/>
                <a:ea typeface="+mn-ea"/>
                <a:cs typeface="+mn-cs"/>
              </a:rPr>
              <a:t> application as a nice online tool for visualizing your </a:t>
            </a:r>
            <a:r>
              <a:rPr lang="en-US" sz="1000" b="0" i="0" kern="1200" baseline="0" dirty="0" err="1" smtClean="0">
                <a:solidFill>
                  <a:schemeClr val="tx1"/>
                </a:solidFill>
                <a:effectLst/>
                <a:latin typeface="Salesforce Sans"/>
                <a:ea typeface="+mn-ea"/>
                <a:cs typeface="+mn-cs"/>
              </a:rPr>
              <a:t>oData</a:t>
            </a:r>
            <a:endParaRPr lang="en-US" sz="1000" b="0" i="0" kern="1200" baseline="0" dirty="0" smtClean="0">
              <a:solidFill>
                <a:schemeClr val="tx1"/>
              </a:solidFill>
              <a:effectLst/>
              <a:latin typeface="Salesforce Sans"/>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baseline="0" dirty="0" smtClean="0">
              <a:solidFill>
                <a:schemeClr val="tx1"/>
              </a:solidFill>
              <a:effectLst/>
              <a:latin typeface="Salesforce Sans"/>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baseline="0" dirty="0" smtClean="0">
              <a:solidFill>
                <a:schemeClr val="tx1"/>
              </a:solidFill>
              <a:effectLst/>
              <a:latin typeface="Salesforce Sans"/>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baseline="0" dirty="0" smtClean="0">
              <a:solidFill>
                <a:schemeClr val="tx1"/>
              </a:solidFill>
              <a:effectLst/>
              <a:latin typeface="Salesforce Sans"/>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baseline="0" dirty="0" smtClean="0">
              <a:solidFill>
                <a:schemeClr val="tx1"/>
              </a:solidFill>
              <a:effectLst/>
              <a:latin typeface="Salesforce Sans"/>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baseline="0" dirty="0" smtClean="0">
              <a:solidFill>
                <a:schemeClr val="tx1"/>
              </a:solidFill>
              <a:effectLst/>
              <a:latin typeface="Salesforce Sans"/>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baseline="0" dirty="0" smtClean="0">
              <a:solidFill>
                <a:schemeClr val="tx1"/>
              </a:solidFill>
              <a:effectLst/>
              <a:latin typeface="Salesforce Sans"/>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baseline="0" dirty="0" smtClean="0">
              <a:solidFill>
                <a:schemeClr val="tx1"/>
              </a:solidFill>
              <a:effectLst/>
              <a:latin typeface="Salesforce Sans"/>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baseline="0" dirty="0" smtClean="0">
              <a:solidFill>
                <a:schemeClr val="tx1"/>
              </a:solidFill>
              <a:effectLst/>
              <a:latin typeface="Salesforce Sans"/>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smtClean="0">
              <a:solidFill>
                <a:schemeClr val="tx1"/>
              </a:solidFill>
              <a:effectLst/>
              <a:latin typeface="Salesforce Sans"/>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smtClean="0">
              <a:solidFill>
                <a:schemeClr val="tx1"/>
              </a:solidFill>
              <a:effectLst/>
              <a:latin typeface="Salesforce Sans"/>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smtClean="0">
              <a:solidFill>
                <a:schemeClr val="tx1"/>
              </a:solidFill>
              <a:effectLst/>
              <a:latin typeface="Salesforce Sans"/>
              <a:ea typeface="+mn-ea"/>
              <a:cs typeface="+mn-cs"/>
            </a:endParaRPr>
          </a:p>
          <a:p>
            <a:endParaRPr lang="en-US" dirty="0" smtClean="0"/>
          </a:p>
          <a:p>
            <a:endParaRPr lang="en-US" dirty="0"/>
          </a:p>
        </p:txBody>
      </p:sp>
    </p:spTree>
    <p:extLst>
      <p:ext uri="{BB962C8B-B14F-4D97-AF65-F5344CB8AC3E}">
        <p14:creationId xmlns:p14="http://schemas.microsoft.com/office/powerpoint/2010/main" val="898318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(1 minute)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GOTCHA #5 – Will need to edit synced field to create relationship and not create a new field.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Point out the x at the end of the Customers external object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smtClean="0"/>
          </a:p>
          <a:p>
            <a:endParaRPr lang="en-US" dirty="0" smtClean="0"/>
          </a:p>
          <a:p>
            <a:endParaRPr lang="en-US" dirty="0" smtClean="0"/>
          </a:p>
        </p:txBody>
      </p:sp>
    </p:spTree>
    <p:extLst>
      <p:ext uri="{BB962C8B-B14F-4D97-AF65-F5344CB8AC3E}">
        <p14:creationId xmlns:p14="http://schemas.microsoft.com/office/powerpoint/2010/main" val="2492883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(5 minutes)</a:t>
            </a:r>
          </a:p>
          <a:p>
            <a:endParaRPr lang="en-US" dirty="0" smtClean="0"/>
          </a:p>
          <a:p>
            <a:r>
              <a:rPr lang="en-US" dirty="0" smtClean="0"/>
              <a:t>I will already have the External Data Source defined.</a:t>
            </a:r>
            <a:r>
              <a:rPr lang="en-US" baseline="0" dirty="0" smtClean="0"/>
              <a:t> Start by showing them this definition in Setup | Develop | External Objects by clicking link. I will already have it synced, but show them the External Objects listed below and point out the namespace prefix and that they might not have one.</a:t>
            </a:r>
          </a:p>
          <a:p>
            <a:endParaRPr lang="en-US" baseline="0" dirty="0" smtClean="0"/>
          </a:p>
          <a:p>
            <a:r>
              <a:rPr lang="en-US" baseline="0" dirty="0" smtClean="0"/>
              <a:t>Then click into the </a:t>
            </a:r>
            <a:r>
              <a:rPr lang="en-US" baseline="0" dirty="0" err="1" smtClean="0"/>
              <a:t>InvItems</a:t>
            </a:r>
            <a:r>
              <a:rPr lang="en-US" baseline="0" dirty="0" smtClean="0"/>
              <a:t> object and show that it already has fields defined that correspond to the fields in SQL Server and that the definition looks very similar to any other </a:t>
            </a:r>
            <a:r>
              <a:rPr lang="en-US" baseline="0" dirty="0" err="1" smtClean="0"/>
              <a:t>sObject</a:t>
            </a:r>
            <a:r>
              <a:rPr lang="en-US" baseline="0" dirty="0" smtClean="0"/>
              <a:t>.</a:t>
            </a:r>
          </a:p>
          <a:p>
            <a:endParaRPr lang="en-US" baseline="0" dirty="0" smtClean="0"/>
          </a:p>
          <a:p>
            <a:r>
              <a:rPr lang="en-US" baseline="0" dirty="0" smtClean="0"/>
              <a:t>Even though we could start querying each external object as it is now, we need to specifically define relationships in order to access the data using the one to many relationships we saw defined in SQL Server.</a:t>
            </a:r>
          </a:p>
          <a:p>
            <a:endParaRPr lang="en-US" baseline="0" dirty="0" smtClean="0"/>
          </a:p>
          <a:p>
            <a:r>
              <a:rPr lang="en-US" baseline="0" dirty="0" smtClean="0"/>
              <a:t>You do this by editing the existing and creating an External Lookup Relationship. Show then this by editing the </a:t>
            </a:r>
            <a:r>
              <a:rPr lang="en-US" baseline="0" dirty="0" err="1" smtClean="0"/>
              <a:t>InvId</a:t>
            </a:r>
            <a:r>
              <a:rPr lang="en-US" baseline="0" dirty="0" smtClean="0"/>
              <a:t> field in the </a:t>
            </a:r>
            <a:r>
              <a:rPr lang="en-US" baseline="0" dirty="0" err="1" smtClean="0"/>
              <a:t>InvItems</a:t>
            </a:r>
            <a:r>
              <a:rPr lang="en-US" baseline="0" dirty="0" smtClean="0"/>
              <a:t> object and creating External Lookup Relationship to Invoices</a:t>
            </a:r>
          </a:p>
          <a:p>
            <a:endParaRPr lang="en-US" baseline="0" dirty="0" smtClean="0"/>
          </a:p>
          <a:p>
            <a:r>
              <a:rPr lang="en-US" baseline="0" dirty="0" smtClean="0"/>
              <a:t>Then do a query in the Query Editor of Developer Console. </a:t>
            </a:r>
          </a:p>
          <a:p>
            <a:endParaRPr lang="en-US" baseline="0" dirty="0" smtClean="0"/>
          </a:p>
          <a:p>
            <a:endParaRPr lang="en-US" baseline="0" dirty="0" smtClean="0"/>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898318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(3 minutes)</a:t>
            </a:r>
          </a:p>
          <a:p>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I have been told that Writable CRUD for </a:t>
            </a:r>
            <a:r>
              <a:rPr lang="en-US" baseline="0" dirty="0" err="1" smtClean="0"/>
              <a:t>oData</a:t>
            </a:r>
            <a:r>
              <a:rPr lang="en-US" baseline="0" dirty="0" smtClean="0"/>
              <a:t> and Apex Connector will be available sometime in Winter 16 (October 16) and the writable CRUD for Salesforce Connector will become available in Spring 16 (Feb 2016)</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If time, may want to discuss how they could alter permissions by returning to the application in .NET and showing the different types of configuration they could do using the </a:t>
            </a:r>
            <a:r>
              <a:rPr lang="en-US" baseline="0" dirty="0" err="1" smtClean="0"/>
              <a:t>EntitySetRights</a:t>
            </a:r>
            <a:endParaRPr lang="en-US" dirty="0" smtClean="0"/>
          </a:p>
          <a:p>
            <a:endParaRPr lang="en-US" b="1" dirty="0"/>
          </a:p>
        </p:txBody>
      </p:sp>
    </p:spTree>
    <p:extLst>
      <p:ext uri="{BB962C8B-B14F-4D97-AF65-F5344CB8AC3E}">
        <p14:creationId xmlns:p14="http://schemas.microsoft.com/office/powerpoint/2010/main" val="1306734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(5 minutes)</a:t>
            </a:r>
          </a:p>
          <a:p>
            <a:endParaRPr lang="en-US" dirty="0"/>
          </a:p>
        </p:txBody>
      </p:sp>
    </p:spTree>
    <p:extLst>
      <p:ext uri="{BB962C8B-B14F-4D97-AF65-F5344CB8AC3E}">
        <p14:creationId xmlns:p14="http://schemas.microsoft.com/office/powerpoint/2010/main" val="1679952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8658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2968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I am a former Microsoft</a:t>
            </a:r>
            <a:r>
              <a:rPr lang="en-US" baseline="0" dirty="0" smtClean="0"/>
              <a:t> .NET Developer and I first ran across Salesforce in 2011 when I was trying to get a .NET application to communicate with Salesforce for a client. Salesforce was their system of record, but they had a .NET Portal application that needed to get case data from Salesforce. No one in the company knew much about Salesforce, so I had to get up to speed pretty quickly. In doing that, I happened to fall in love with the platform and now I probably spend more time on the Force.com platform than I do in the Microsoft world. In fact my specialty is really bridging the gap between the two and Lightning Connect it turns out happens to do this splendidly and I am hoping you will be just as excited about all this as I am.</a:t>
            </a:r>
            <a:endParaRPr lang="en-US" dirty="0" smtClean="0"/>
          </a:p>
          <a:p>
            <a:endParaRPr lang="en-US" dirty="0"/>
          </a:p>
        </p:txBody>
      </p:sp>
    </p:spTree>
    <p:extLst>
      <p:ext uri="{BB962C8B-B14F-4D97-AF65-F5344CB8AC3E}">
        <p14:creationId xmlns:p14="http://schemas.microsoft.com/office/powerpoint/2010/main" val="448276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But first , I would like to get a quick hand count</a:t>
            </a:r>
            <a:r>
              <a:rPr lang="en-US" baseline="0" dirty="0" smtClean="0"/>
              <a:t> of what you guys already know about. So, first off…</a:t>
            </a:r>
            <a:endParaRPr lang="en-US" dirty="0" smtClean="0"/>
          </a:p>
          <a:p>
            <a:endParaRPr lang="en-US" dirty="0"/>
          </a:p>
        </p:txBody>
      </p:sp>
    </p:spTree>
    <p:extLst>
      <p:ext uri="{BB962C8B-B14F-4D97-AF65-F5344CB8AC3E}">
        <p14:creationId xmlns:p14="http://schemas.microsoft.com/office/powerpoint/2010/main" val="1679952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38019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oData</a:t>
            </a:r>
            <a:r>
              <a:rPr lang="en-US" dirty="0" smtClean="0"/>
              <a:t> is a web protocol for querying and updating data that is built on several popular web technologies like HTTP, </a:t>
            </a:r>
            <a:r>
              <a:rPr lang="en-US" baseline="0" dirty="0" smtClean="0"/>
              <a:t> the Atom publishing protocol and JSON</a:t>
            </a:r>
            <a:endParaRPr lang="en-US" dirty="0" smtClean="0"/>
          </a:p>
          <a:p>
            <a:endParaRPr lang="en-US" dirty="0" smtClean="0"/>
          </a:p>
          <a:p>
            <a:r>
              <a:rPr lang="en-US" dirty="0" smtClean="0"/>
              <a:t>GOTCHA #1 – At this time one-way only, but Read/Write</a:t>
            </a:r>
            <a:r>
              <a:rPr lang="en-US" baseline="0" dirty="0" smtClean="0"/>
              <a:t> is coming VERY soon and is currently being piloted by some customers. And, stay tuned because I will be talking about this a bit more at the end of the session. </a:t>
            </a:r>
            <a:endParaRPr lang="en-US" dirty="0"/>
          </a:p>
        </p:txBody>
      </p:sp>
    </p:spTree>
    <p:extLst>
      <p:ext uri="{BB962C8B-B14F-4D97-AF65-F5344CB8AC3E}">
        <p14:creationId xmlns:p14="http://schemas.microsoft.com/office/powerpoint/2010/main" val="2253428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3428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96235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not be over 6 minutes at this point</a:t>
            </a:r>
            <a:endParaRPr lang="en-US" dirty="0"/>
          </a:p>
        </p:txBody>
      </p:sp>
    </p:spTree>
    <p:extLst>
      <p:ext uri="{BB962C8B-B14F-4D97-AF65-F5344CB8AC3E}">
        <p14:creationId xmlns:p14="http://schemas.microsoft.com/office/powerpoint/2010/main" val="14647746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0362" y="2088087"/>
            <a:ext cx="10908173" cy="2157270"/>
          </a:xfrm>
        </p:spPr>
        <p:txBody>
          <a:bodyPr lIns="0" tIns="0" rIns="0" bIns="0" anchor="b">
            <a:noAutofit/>
          </a:bodyPr>
          <a:lstStyle>
            <a:lvl1pPr algn="l">
              <a:defRPr sz="5400" spc="0">
                <a:solidFill>
                  <a:schemeClr val="accent1"/>
                </a:solidFill>
              </a:defRPr>
            </a:lvl1pPr>
          </a:lstStyle>
          <a:p>
            <a:r>
              <a:rPr lang="en-US" dirty="0" smtClean="0"/>
              <a:t>Click to edit Master title style</a:t>
            </a:r>
            <a:endParaRPr lang="en-US" dirty="0"/>
          </a:p>
        </p:txBody>
      </p:sp>
      <p:cxnSp>
        <p:nvCxnSpPr>
          <p:cNvPr id="15" name="Straight Connector 14"/>
          <p:cNvCxnSpPr/>
          <p:nvPr userDrawn="1"/>
        </p:nvCxnSpPr>
        <p:spPr>
          <a:xfrm>
            <a:off x="353648" y="4392429"/>
            <a:ext cx="11835177"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Content Placeholder 2"/>
          <p:cNvSpPr>
            <a:spLocks noGrp="1"/>
          </p:cNvSpPr>
          <p:nvPr>
            <p:ph idx="1" hasCustomPrompt="1"/>
          </p:nvPr>
        </p:nvSpPr>
        <p:spPr>
          <a:xfrm>
            <a:off x="338327" y="5528767"/>
            <a:ext cx="11515535" cy="500389"/>
          </a:xfrm>
        </p:spPr>
        <p:txBody>
          <a:bodyPr vert="horz" lIns="9144" tIns="0" rIns="0" bIns="0" rtlCol="0">
            <a:noAutofit/>
          </a:bodyPr>
          <a:lstStyle>
            <a:lvl1pPr marL="0" indent="0">
              <a:lnSpc>
                <a:spcPct val="100000"/>
              </a:lnSpc>
              <a:spcBef>
                <a:spcPts val="0"/>
              </a:spcBef>
              <a:spcAft>
                <a:spcPts val="0"/>
              </a:spcAft>
              <a:buFont typeface="Arial" panose="020B0604020202020204" pitchFamily="34" charset="0"/>
              <a:buChar char="​"/>
              <a:defRPr lang="en-US" sz="1600" spc="0" dirty="0" smtClean="0">
                <a:solidFill>
                  <a:schemeClr val="accent1"/>
                </a:solidFill>
              </a:defRPr>
            </a:lvl1pPr>
            <a:lvl2pPr marL="0" indent="0">
              <a:buFont typeface="Arial" panose="020B0604020202020204" pitchFamily="34" charset="0"/>
              <a:buChar char="​"/>
              <a:defRPr lang="en-US" dirty="0" smtClean="0">
                <a:solidFill>
                  <a:schemeClr val="accent2"/>
                </a:solidFill>
              </a:defRPr>
            </a:lvl2pPr>
            <a:lvl3pPr marL="0" indent="0">
              <a:buFont typeface="Arial" panose="020B0604020202020204" pitchFamily="34" charset="0"/>
              <a:buChar char="​"/>
              <a:defRPr lang="en-US" sz="2000" dirty="0" smtClean="0">
                <a:solidFill>
                  <a:schemeClr val="accent2"/>
                </a:solidFill>
              </a:defRPr>
            </a:lvl3pPr>
            <a:lvl4pPr marL="0" indent="0">
              <a:buFont typeface="Arial" panose="020B0604020202020204" pitchFamily="34" charset="0"/>
              <a:buChar char="​"/>
              <a:defRPr lang="en-US" sz="2000" dirty="0" smtClean="0">
                <a:solidFill>
                  <a:schemeClr val="accent2"/>
                </a:solidFill>
              </a:defRPr>
            </a:lvl4pPr>
            <a:lvl5pPr marL="0" indent="0">
              <a:buFont typeface="Arial" panose="020B0604020202020204" pitchFamily="34" charset="0"/>
              <a:buChar char="​"/>
              <a:defRPr lang="en-US" sz="2000" dirty="0">
                <a:solidFill>
                  <a:schemeClr val="accent2"/>
                </a:solidFill>
              </a:defRPr>
            </a:lvl5pPr>
          </a:lstStyle>
          <a:p>
            <a:pPr lvl="0"/>
            <a:r>
              <a:rPr lang="en-US" dirty="0" smtClean="0"/>
              <a:t>Name of presenter, title and email</a:t>
            </a:r>
          </a:p>
        </p:txBody>
      </p:sp>
      <p:sp>
        <p:nvSpPr>
          <p:cNvPr id="34" name="Content Placeholder 7"/>
          <p:cNvSpPr>
            <a:spLocks noGrp="1"/>
          </p:cNvSpPr>
          <p:nvPr>
            <p:ph sz="quarter" idx="10"/>
          </p:nvPr>
        </p:nvSpPr>
        <p:spPr>
          <a:xfrm>
            <a:off x="338327" y="4547601"/>
            <a:ext cx="7289872" cy="750471"/>
          </a:xfrm>
        </p:spPr>
        <p:txBody>
          <a:bodyPr/>
          <a:lstStyle>
            <a:lvl1pPr>
              <a:spcBef>
                <a:spcPts val="0"/>
              </a:spcBef>
              <a:spcAft>
                <a:spcPts val="0"/>
              </a:spcAft>
              <a:buNone/>
              <a:defRPr sz="2000" spc="0" baseline="0">
                <a:solidFill>
                  <a:schemeClr val="accent2"/>
                </a:solidFill>
              </a:defRPr>
            </a:lvl1pPr>
          </a:lstStyle>
          <a:p>
            <a:pPr lvl="0"/>
            <a:r>
              <a:rPr lang="en-US" dirty="0" smtClean="0"/>
              <a:t>Click to edit Master text styles</a:t>
            </a:r>
          </a:p>
        </p:txBody>
      </p:sp>
      <p:pic>
        <p:nvPicPr>
          <p:cNvPr id="36" name="Picture 35" descr="Corporate_Primary_1 Line Tag_201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63" y="872837"/>
            <a:ext cx="4793376" cy="1115568"/>
          </a:xfrm>
          <a:prstGeom prst="rect">
            <a:avLst/>
          </a:prstGeom>
        </p:spPr>
      </p:pic>
    </p:spTree>
    <p:extLst>
      <p:ext uri="{BB962C8B-B14F-4D97-AF65-F5344CB8AC3E}">
        <p14:creationId xmlns:p14="http://schemas.microsoft.com/office/powerpoint/2010/main" val="356459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912" userDrawn="1">
          <p15:clr>
            <a:srgbClr val="FBAE40"/>
          </p15:clr>
        </p15:guide>
        <p15:guide id="2"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878" y="1599480"/>
            <a:ext cx="3743722" cy="4622864"/>
          </a:xfrm>
          <a:solidFill>
            <a:schemeClr val="accent2">
              <a:lumMod val="20000"/>
              <a:lumOff val="80000"/>
            </a:schemeClr>
          </a:solidFill>
        </p:spPr>
        <p:txBody>
          <a:bodyPr lIns="182880" tIns="182880" rIns="182880" bIns="18288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229099" y="1599480"/>
            <a:ext cx="3730752" cy="4622864"/>
          </a:xfrm>
          <a:solidFill>
            <a:schemeClr val="accent2">
              <a:lumMod val="20000"/>
              <a:lumOff val="80000"/>
            </a:schemeClr>
          </a:solidFill>
        </p:spPr>
        <p:txBody>
          <a:bodyPr lIns="182880" tIns="182880" rIns="182880" bIns="18288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4"/>
          <p:cNvSpPr>
            <a:spLocks noGrp="1"/>
          </p:cNvSpPr>
          <p:nvPr>
            <p:ph sz="half" idx="17"/>
          </p:nvPr>
        </p:nvSpPr>
        <p:spPr>
          <a:xfrm>
            <a:off x="8109614" y="1599480"/>
            <a:ext cx="3736459" cy="4622864"/>
          </a:xfrm>
          <a:solidFill>
            <a:schemeClr val="accent2">
              <a:lumMod val="20000"/>
              <a:lumOff val="80000"/>
            </a:schemeClr>
          </a:solidFill>
        </p:spPr>
        <p:txBody>
          <a:bodyPr lIns="182880" tIns="182880" rIns="182880" bIns="18288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2" name="Footer Placeholder 1"/>
          <p:cNvSpPr>
            <a:spLocks noGrp="1"/>
          </p:cNvSpPr>
          <p:nvPr>
            <p:ph type="ftr" sz="quarter" idx="18"/>
          </p:nvPr>
        </p:nvSpPr>
        <p:spPr/>
        <p:txBody>
          <a:bodyPr/>
          <a:lstStyle/>
          <a:p>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0092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lumn_titl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8" y="2480258"/>
            <a:ext cx="3755988" cy="3112046"/>
          </a:xfrm>
        </p:spPr>
        <p:txBody>
          <a:bodyPr lIns="9144" rIns="9144"/>
          <a:lstStyle>
            <a:lvl1pPr>
              <a:defRPr sz="2000"/>
            </a:lvl1pPr>
            <a:lvl2pPr>
              <a:defRPr sz="1800"/>
            </a:lvl2pPr>
            <a:lvl3pPr>
              <a:defRPr sz="1600"/>
            </a:lvl3pPr>
            <a:lvl4pPr>
              <a:defRPr sz="1600"/>
            </a:lvl4pPr>
            <a:lvl5pPr>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201062" y="2480258"/>
            <a:ext cx="3735930" cy="3112046"/>
          </a:xfrm>
        </p:spPr>
        <p:txBody>
          <a:bodyPr lIns="9144" rIns="9144"/>
          <a:lstStyle>
            <a:lvl1pPr>
              <a:defRPr sz="2000"/>
            </a:lvl1pPr>
            <a:lvl2pPr>
              <a:defRPr sz="1800"/>
            </a:lvl2pPr>
            <a:lvl3pPr>
              <a:defRPr sz="1600"/>
            </a:lvl3pPr>
            <a:lvl4pPr>
              <a:defRPr sz="1600"/>
            </a:lvl4pPr>
            <a:lvl5pPr>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4"/>
          <p:cNvSpPr>
            <a:spLocks noGrp="1"/>
          </p:cNvSpPr>
          <p:nvPr>
            <p:ph sz="half" idx="17"/>
          </p:nvPr>
        </p:nvSpPr>
        <p:spPr>
          <a:xfrm>
            <a:off x="8081106" y="2480258"/>
            <a:ext cx="3766148" cy="3112046"/>
          </a:xfrm>
        </p:spPr>
        <p:txBody>
          <a:bodyPr lIns="9144" rIns="9144"/>
          <a:lstStyle>
            <a:lvl1pPr>
              <a:defRPr sz="2000"/>
            </a:lvl1pPr>
            <a:lvl2pPr>
              <a:defRPr sz="1800"/>
            </a:lvl2pPr>
            <a:lvl3pPr>
              <a:defRPr sz="1600"/>
            </a:lvl3pPr>
            <a:lvl4pPr>
              <a:defRPr sz="1600"/>
            </a:lvl4pPr>
            <a:lvl5pPr>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Text Placeholder 4"/>
          <p:cNvSpPr>
            <a:spLocks noGrp="1"/>
          </p:cNvSpPr>
          <p:nvPr>
            <p:ph type="body" sz="quarter" idx="25"/>
          </p:nvPr>
        </p:nvSpPr>
        <p:spPr>
          <a:xfrm>
            <a:off x="338328" y="1600201"/>
            <a:ext cx="3759260"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dirty="0" smtClean="0"/>
              <a:t>Click to edit Master text styles</a:t>
            </a:r>
          </a:p>
        </p:txBody>
      </p:sp>
      <p:sp>
        <p:nvSpPr>
          <p:cNvPr id="26" name="Text Placeholder 4"/>
          <p:cNvSpPr>
            <a:spLocks noGrp="1"/>
          </p:cNvSpPr>
          <p:nvPr>
            <p:ph type="body" sz="quarter" idx="26"/>
          </p:nvPr>
        </p:nvSpPr>
        <p:spPr>
          <a:xfrm>
            <a:off x="4220789" y="1600201"/>
            <a:ext cx="3731833"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dirty="0" smtClean="0"/>
              <a:t>Click to edit Master text styles</a:t>
            </a:r>
          </a:p>
        </p:txBody>
      </p:sp>
      <p:sp>
        <p:nvSpPr>
          <p:cNvPr id="28" name="Text Placeholder 4"/>
          <p:cNvSpPr>
            <a:spLocks noGrp="1"/>
          </p:cNvSpPr>
          <p:nvPr>
            <p:ph type="body" sz="quarter" idx="27"/>
          </p:nvPr>
        </p:nvSpPr>
        <p:spPr>
          <a:xfrm>
            <a:off x="8104050" y="1600201"/>
            <a:ext cx="3749811"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dirty="0" smtClean="0"/>
              <a:t>Click to edit Master text styles</a:t>
            </a:r>
          </a:p>
        </p:txBody>
      </p:sp>
      <p:sp>
        <p:nvSpPr>
          <p:cNvPr id="6" name="Text Placeholder 5"/>
          <p:cNvSpPr>
            <a:spLocks noGrp="1"/>
          </p:cNvSpPr>
          <p:nvPr>
            <p:ph type="body" sz="quarter" idx="28"/>
          </p:nvPr>
        </p:nvSpPr>
        <p:spPr>
          <a:xfrm>
            <a:off x="8080049" y="5660496"/>
            <a:ext cx="3770416" cy="225703"/>
          </a:xfrm>
        </p:spPr>
        <p:txBody>
          <a:bodyPr wrap="square" lIns="9144" rIns="9144">
            <a:spAutoFit/>
          </a:bodyPr>
          <a:lstStyle>
            <a:lvl1pPr marL="0" indent="0">
              <a:buClr>
                <a:schemeClr val="bg2"/>
              </a:buClr>
              <a:buSzPct val="80000"/>
              <a:buFont typeface="Wingdings" panose="05000000000000000000" pitchFamily="2" charset="2"/>
              <a:buNone/>
              <a:defRPr lang="en-US" sz="1600" kern="1200" spc="-30" baseline="0" dirty="0">
                <a:solidFill>
                  <a:srgbClr val="0079A8"/>
                </a:solidFill>
                <a:latin typeface="Salesforce Sans"/>
                <a:ea typeface="+mn-ea"/>
                <a:cs typeface="+mn-cs"/>
              </a:defRPr>
            </a:lvl1pPr>
          </a:lstStyle>
          <a:p>
            <a:pPr marL="0" lvl="0" indent="0" algn="l" defTabSz="914400" rtl="0" eaLnBrk="1" latinLnBrk="0" hangingPunct="1">
              <a:lnSpc>
                <a:spcPct val="90000"/>
              </a:lnSpc>
              <a:spcBef>
                <a:spcPts val="300"/>
              </a:spcBef>
              <a:spcAft>
                <a:spcPts val="600"/>
              </a:spcAft>
              <a:buClr>
                <a:schemeClr val="bg1">
                  <a:lumMod val="50000"/>
                </a:schemeClr>
              </a:buClr>
              <a:buSzPct val="100000"/>
              <a:buFont typeface="Arial" panose="020B0604020202020204" pitchFamily="34" charset="0"/>
              <a:buNone/>
            </a:pPr>
            <a:r>
              <a:rPr lang="en-US" dirty="0" smtClean="0"/>
              <a:t>Click to edit Master text styles</a:t>
            </a:r>
            <a:endParaRPr lang="en-US" dirty="0"/>
          </a:p>
        </p:txBody>
      </p:sp>
      <p:sp>
        <p:nvSpPr>
          <p:cNvPr id="30" name="Text Placeholder 29"/>
          <p:cNvSpPr>
            <a:spLocks noGrp="1"/>
          </p:cNvSpPr>
          <p:nvPr>
            <p:ph type="body" sz="quarter" idx="32"/>
          </p:nvPr>
        </p:nvSpPr>
        <p:spPr>
          <a:xfrm>
            <a:off x="338328" y="5660496"/>
            <a:ext cx="3730752" cy="225703"/>
          </a:xfrm>
        </p:spPr>
        <p:txBody>
          <a:bodyPr lIns="9144" rIns="9144">
            <a:spAutoFit/>
          </a:bodyPr>
          <a:lstStyle>
            <a:lvl1pPr marL="0" indent="0">
              <a:buNone/>
              <a:defRPr sz="1600">
                <a:solidFill>
                  <a:srgbClr val="0079A8"/>
                </a:solidFill>
              </a:defRPr>
            </a:lvl1pPr>
          </a:lstStyle>
          <a:p>
            <a:pPr lvl="0"/>
            <a:r>
              <a:rPr lang="en-US" dirty="0" smtClean="0"/>
              <a:t>Click to edit Master text styles</a:t>
            </a:r>
            <a:endParaRPr lang="en-US" dirty="0"/>
          </a:p>
        </p:txBody>
      </p:sp>
      <p:sp>
        <p:nvSpPr>
          <p:cNvPr id="33" name="Text Placeholder 29"/>
          <p:cNvSpPr>
            <a:spLocks noGrp="1"/>
          </p:cNvSpPr>
          <p:nvPr>
            <p:ph type="body" sz="quarter" idx="33"/>
          </p:nvPr>
        </p:nvSpPr>
        <p:spPr>
          <a:xfrm>
            <a:off x="4221870" y="5660496"/>
            <a:ext cx="3730752" cy="225703"/>
          </a:xfrm>
        </p:spPr>
        <p:txBody>
          <a:bodyPr lIns="9144" rIns="9144">
            <a:spAutoFit/>
          </a:bodyPr>
          <a:lstStyle>
            <a:lvl1pPr marL="0" indent="0">
              <a:buNone/>
              <a:defRPr sz="1600">
                <a:solidFill>
                  <a:srgbClr val="0079A8"/>
                </a:solidFill>
              </a:defRPr>
            </a:lvl1pPr>
          </a:lstStyle>
          <a:p>
            <a:pPr lvl="0"/>
            <a:r>
              <a:rPr lang="en-US" dirty="0" smtClean="0"/>
              <a:t>Click to edit Master text styles</a:t>
            </a:r>
            <a:endParaRPr lang="en-US" dirty="0"/>
          </a:p>
        </p:txBody>
      </p:sp>
      <p:sp>
        <p:nvSpPr>
          <p:cNvPr id="25" name="Title 24"/>
          <p:cNvSpPr>
            <a:spLocks noGrp="1"/>
          </p:cNvSpPr>
          <p:nvPr>
            <p:ph type="title"/>
          </p:nvPr>
        </p:nvSpPr>
        <p:spPr/>
        <p:txBody>
          <a:bodyPr/>
          <a:lstStyle/>
          <a:p>
            <a:r>
              <a:rPr lang="en-US" smtClean="0"/>
              <a:t>Click to edit Master title style</a:t>
            </a:r>
            <a:endParaRPr lang="en-US"/>
          </a:p>
        </p:txBody>
      </p:sp>
      <p:sp>
        <p:nvSpPr>
          <p:cNvPr id="27"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2" name="Footer Placeholder 1"/>
          <p:cNvSpPr>
            <a:spLocks noGrp="1"/>
          </p:cNvSpPr>
          <p:nvPr>
            <p:ph type="ftr" sz="quarter" idx="34"/>
          </p:nvPr>
        </p:nvSpPr>
        <p:spPr/>
        <p:txBody>
          <a:bodyPr/>
          <a:lstStyle/>
          <a:p>
            <a:endParaRPr lang="en-US"/>
          </a:p>
        </p:txBody>
      </p:sp>
    </p:spTree>
    <p:extLst>
      <p:ext uri="{BB962C8B-B14F-4D97-AF65-F5344CB8AC3E}">
        <p14:creationId xmlns:p14="http://schemas.microsoft.com/office/powerpoint/2010/main" val="183219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lumn photos">
    <p:spTree>
      <p:nvGrpSpPr>
        <p:cNvPr id="1" name=""/>
        <p:cNvGrpSpPr/>
        <p:nvPr/>
      </p:nvGrpSpPr>
      <p:grpSpPr>
        <a:xfrm>
          <a:off x="0" y="0"/>
          <a:ext cx="0" cy="0"/>
          <a:chOff x="0" y="0"/>
          <a:chExt cx="0" cy="0"/>
        </a:xfrm>
      </p:grpSpPr>
      <p:sp>
        <p:nvSpPr>
          <p:cNvPr id="62" name="Picture Placeholder 61"/>
          <p:cNvSpPr>
            <a:spLocks noGrp="1"/>
          </p:cNvSpPr>
          <p:nvPr>
            <p:ph type="pic" sz="quarter" idx="17"/>
          </p:nvPr>
        </p:nvSpPr>
        <p:spPr>
          <a:xfrm>
            <a:off x="336549" y="1597025"/>
            <a:ext cx="3752871" cy="3980821"/>
          </a:xfrm>
        </p:spPr>
        <p:txBody>
          <a:bodyPr/>
          <a:lstStyle/>
          <a:p>
            <a:endParaRPr lang="en-US" dirty="0"/>
          </a:p>
        </p:txBody>
      </p:sp>
      <p:sp>
        <p:nvSpPr>
          <p:cNvPr id="63" name="Picture Placeholder 61"/>
          <p:cNvSpPr>
            <a:spLocks noGrp="1"/>
          </p:cNvSpPr>
          <p:nvPr>
            <p:ph type="pic" sz="quarter" idx="18"/>
          </p:nvPr>
        </p:nvSpPr>
        <p:spPr>
          <a:xfrm>
            <a:off x="4229382" y="1597025"/>
            <a:ext cx="3725862" cy="3980821"/>
          </a:xfrm>
        </p:spPr>
        <p:txBody>
          <a:bodyPr/>
          <a:lstStyle/>
          <a:p>
            <a:endParaRPr lang="en-US"/>
          </a:p>
        </p:txBody>
      </p:sp>
      <p:sp>
        <p:nvSpPr>
          <p:cNvPr id="64" name="Picture Placeholder 61"/>
          <p:cNvSpPr>
            <a:spLocks noGrp="1"/>
          </p:cNvSpPr>
          <p:nvPr>
            <p:ph type="pic" sz="quarter" idx="19"/>
          </p:nvPr>
        </p:nvSpPr>
        <p:spPr>
          <a:xfrm>
            <a:off x="8101820" y="1597025"/>
            <a:ext cx="3746255" cy="3980821"/>
          </a:xfrm>
        </p:spPr>
        <p:txBody>
          <a:bodyPr/>
          <a:lstStyle/>
          <a:p>
            <a:endParaRPr lang="en-US" dirty="0"/>
          </a:p>
        </p:txBody>
      </p:sp>
      <p:cxnSp>
        <p:nvCxnSpPr>
          <p:cNvPr id="65" name="Straight Connector 64"/>
          <p:cNvCxnSpPr/>
          <p:nvPr userDrawn="1"/>
        </p:nvCxnSpPr>
        <p:spPr>
          <a:xfrm>
            <a:off x="333565" y="5702300"/>
            <a:ext cx="374904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Text Placeholder 3"/>
          <p:cNvSpPr>
            <a:spLocks noGrp="1"/>
          </p:cNvSpPr>
          <p:nvPr>
            <p:ph type="body" sz="quarter" idx="28"/>
          </p:nvPr>
        </p:nvSpPr>
        <p:spPr>
          <a:xfrm>
            <a:off x="337217" y="5786195"/>
            <a:ext cx="3749040" cy="502850"/>
          </a:xfrm>
        </p:spPr>
        <p:txBody>
          <a:bodyPr/>
          <a:lstStyle>
            <a:lvl1pPr>
              <a:buNone/>
              <a:defRPr sz="1400" spc="0"/>
            </a:lvl1pPr>
          </a:lstStyle>
          <a:p>
            <a:pPr lvl="0"/>
            <a:r>
              <a:rPr lang="en-US" dirty="0" smtClean="0"/>
              <a:t>Click to edit Master text styles</a:t>
            </a:r>
            <a:endParaRPr lang="en-US" dirty="0"/>
          </a:p>
        </p:txBody>
      </p:sp>
      <p:cxnSp>
        <p:nvCxnSpPr>
          <p:cNvPr id="67" name="Straight Connector 66"/>
          <p:cNvCxnSpPr/>
          <p:nvPr userDrawn="1"/>
        </p:nvCxnSpPr>
        <p:spPr>
          <a:xfrm>
            <a:off x="4229382" y="5702300"/>
            <a:ext cx="3732576"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 Placeholder 3"/>
          <p:cNvSpPr>
            <a:spLocks noGrp="1"/>
          </p:cNvSpPr>
          <p:nvPr>
            <p:ph type="body" sz="quarter" idx="29"/>
          </p:nvPr>
        </p:nvSpPr>
        <p:spPr>
          <a:xfrm>
            <a:off x="4218268" y="5786195"/>
            <a:ext cx="3749040" cy="502850"/>
          </a:xfrm>
        </p:spPr>
        <p:txBody>
          <a:bodyPr/>
          <a:lstStyle>
            <a:lvl1pPr>
              <a:buNone/>
              <a:defRPr sz="1400" spc="0"/>
            </a:lvl1pPr>
          </a:lstStyle>
          <a:p>
            <a:pPr lvl="0"/>
            <a:r>
              <a:rPr lang="en-US" dirty="0" smtClean="0"/>
              <a:t>Click to edit Master text styles</a:t>
            </a:r>
            <a:endParaRPr lang="en-US" dirty="0"/>
          </a:p>
        </p:txBody>
      </p:sp>
      <p:cxnSp>
        <p:nvCxnSpPr>
          <p:cNvPr id="69" name="Straight Connector 68"/>
          <p:cNvCxnSpPr/>
          <p:nvPr userDrawn="1"/>
        </p:nvCxnSpPr>
        <p:spPr>
          <a:xfrm>
            <a:off x="8101820" y="5702300"/>
            <a:ext cx="374904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 Placeholder 3"/>
          <p:cNvSpPr>
            <a:spLocks noGrp="1"/>
          </p:cNvSpPr>
          <p:nvPr>
            <p:ph type="body" sz="quarter" idx="30"/>
          </p:nvPr>
        </p:nvSpPr>
        <p:spPr>
          <a:xfrm>
            <a:off x="8112687" y="5786195"/>
            <a:ext cx="3749040" cy="502850"/>
          </a:xfrm>
        </p:spPr>
        <p:txBody>
          <a:bodyPr/>
          <a:lstStyle>
            <a:lvl1pPr>
              <a:buNone/>
              <a:defRPr sz="1400" spc="0"/>
            </a:lvl1pPr>
          </a:lstStyle>
          <a:p>
            <a:pPr lvl="0"/>
            <a:r>
              <a:rPr lang="en-US" dirty="0" smtClean="0"/>
              <a:t>Click to edit Master text styles</a:t>
            </a:r>
            <a:endParaRPr lang="en-US" dirty="0"/>
          </a:p>
        </p:txBody>
      </p:sp>
      <p:sp>
        <p:nvSpPr>
          <p:cNvPr id="27"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3" name="Title 2"/>
          <p:cNvSpPr>
            <a:spLocks noGrp="1"/>
          </p:cNvSpPr>
          <p:nvPr>
            <p:ph type="title"/>
          </p:nvPr>
        </p:nvSpPr>
        <p:spPr/>
        <p:txBody>
          <a:bodyPr/>
          <a:lstStyle>
            <a:lvl1pPr>
              <a:defRPr spc="0"/>
            </a:lvl1pPr>
          </a:lstStyle>
          <a:p>
            <a:r>
              <a:rPr lang="en-US" smtClean="0"/>
              <a:t>Click to edit Master title style</a:t>
            </a:r>
            <a:endParaRPr lang="en-US"/>
          </a:p>
        </p:txBody>
      </p:sp>
      <p:sp>
        <p:nvSpPr>
          <p:cNvPr id="4" name="Footer Placeholder 3"/>
          <p:cNvSpPr>
            <a:spLocks noGrp="1"/>
          </p:cNvSpPr>
          <p:nvPr>
            <p:ph type="ftr" sz="quarter" idx="31"/>
          </p:nvPr>
        </p:nvSpPr>
        <p:spPr/>
        <p:txBody>
          <a:bodyPr/>
          <a:lstStyle/>
          <a:p>
            <a:endParaRPr lang="en-US"/>
          </a:p>
        </p:txBody>
      </p:sp>
    </p:spTree>
    <p:extLst>
      <p:ext uri="{BB962C8B-B14F-4D97-AF65-F5344CB8AC3E}">
        <p14:creationId xmlns:p14="http://schemas.microsoft.com/office/powerpoint/2010/main" val="154494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column photos">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p>
            <a:r>
              <a:rPr lang="en-US" smtClean="0"/>
              <a:t>Click to edit Master title style</a:t>
            </a:r>
            <a:endParaRPr lang="en-US"/>
          </a:p>
        </p:txBody>
      </p:sp>
      <p:sp>
        <p:nvSpPr>
          <p:cNvPr id="22" name="Picture Placeholder 4"/>
          <p:cNvSpPr>
            <a:spLocks noGrp="1"/>
          </p:cNvSpPr>
          <p:nvPr>
            <p:ph type="pic" sz="quarter" idx="24"/>
          </p:nvPr>
        </p:nvSpPr>
        <p:spPr>
          <a:xfrm>
            <a:off x="332623" y="1703211"/>
            <a:ext cx="2727179" cy="3908085"/>
          </a:xfrm>
        </p:spPr>
        <p:txBody>
          <a:bodyPr anchor="ctr"/>
          <a:lstStyle>
            <a:lvl1pPr marL="0" indent="0" algn="ctr">
              <a:buNone/>
              <a:defRPr sz="1800">
                <a:solidFill>
                  <a:schemeClr val="accent2"/>
                </a:solidFill>
              </a:defRPr>
            </a:lvl1pPr>
          </a:lstStyle>
          <a:p>
            <a:r>
              <a:rPr lang="en-US" dirty="0" smtClean="0"/>
              <a:t>Click icon to add picture</a:t>
            </a:r>
            <a:endParaRPr lang="en-US" dirty="0"/>
          </a:p>
        </p:txBody>
      </p:sp>
      <p:sp>
        <p:nvSpPr>
          <p:cNvPr id="23" name="Picture Placeholder 4"/>
          <p:cNvSpPr>
            <a:spLocks noGrp="1"/>
          </p:cNvSpPr>
          <p:nvPr>
            <p:ph type="pic" sz="quarter" idx="25"/>
          </p:nvPr>
        </p:nvSpPr>
        <p:spPr>
          <a:xfrm>
            <a:off x="3257205" y="1703211"/>
            <a:ext cx="2727179" cy="3908085"/>
          </a:xfrm>
        </p:spPr>
        <p:txBody>
          <a:bodyPr anchor="ctr"/>
          <a:lstStyle>
            <a:lvl1pPr marL="0" indent="0" algn="ctr">
              <a:buNone/>
              <a:defRPr sz="1800">
                <a:solidFill>
                  <a:schemeClr val="accent2"/>
                </a:solidFill>
              </a:defRPr>
            </a:lvl1pPr>
          </a:lstStyle>
          <a:p>
            <a:r>
              <a:rPr lang="en-US" smtClean="0"/>
              <a:t>Click icon to add picture</a:t>
            </a:r>
            <a:endParaRPr lang="en-US"/>
          </a:p>
        </p:txBody>
      </p:sp>
      <p:sp>
        <p:nvSpPr>
          <p:cNvPr id="24" name="Picture Placeholder 4"/>
          <p:cNvSpPr>
            <a:spLocks noGrp="1"/>
          </p:cNvSpPr>
          <p:nvPr>
            <p:ph type="pic" sz="quarter" idx="26"/>
          </p:nvPr>
        </p:nvSpPr>
        <p:spPr>
          <a:xfrm>
            <a:off x="6181787" y="1703211"/>
            <a:ext cx="2727179" cy="3908085"/>
          </a:xfrm>
        </p:spPr>
        <p:txBody>
          <a:bodyPr anchor="ctr"/>
          <a:lstStyle>
            <a:lvl1pPr marL="0" indent="0" algn="ctr">
              <a:buNone/>
              <a:defRPr sz="1800">
                <a:solidFill>
                  <a:schemeClr val="accent2"/>
                </a:solidFill>
              </a:defRPr>
            </a:lvl1pPr>
          </a:lstStyle>
          <a:p>
            <a:r>
              <a:rPr lang="en-US" smtClean="0"/>
              <a:t>Click icon to add picture</a:t>
            </a:r>
            <a:endParaRPr lang="en-US"/>
          </a:p>
        </p:txBody>
      </p:sp>
      <p:sp>
        <p:nvSpPr>
          <p:cNvPr id="37" name="Picture Placeholder 4"/>
          <p:cNvSpPr>
            <a:spLocks noGrp="1"/>
          </p:cNvSpPr>
          <p:nvPr>
            <p:ph type="pic" sz="quarter" idx="27"/>
          </p:nvPr>
        </p:nvSpPr>
        <p:spPr>
          <a:xfrm>
            <a:off x="9106369" y="1703211"/>
            <a:ext cx="2727179" cy="3908085"/>
          </a:xfrm>
        </p:spPr>
        <p:txBody>
          <a:bodyPr anchor="ctr"/>
          <a:lstStyle>
            <a:lvl1pPr marL="0" indent="0" algn="ctr">
              <a:buNone/>
              <a:defRPr sz="1800">
                <a:solidFill>
                  <a:schemeClr val="accent2"/>
                </a:solidFill>
              </a:defRPr>
            </a:lvl1pPr>
          </a:lstStyle>
          <a:p>
            <a:r>
              <a:rPr lang="en-US" dirty="0" smtClean="0"/>
              <a:t>Click icon to add picture</a:t>
            </a:r>
            <a:endParaRPr lang="en-US" dirty="0"/>
          </a:p>
        </p:txBody>
      </p:sp>
      <p:cxnSp>
        <p:nvCxnSpPr>
          <p:cNvPr id="5" name="Straight Connector 4"/>
          <p:cNvCxnSpPr/>
          <p:nvPr userDrawn="1"/>
        </p:nvCxnSpPr>
        <p:spPr>
          <a:xfrm>
            <a:off x="338328"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264407"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187492"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9113258"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28"/>
          </p:nvPr>
        </p:nvSpPr>
        <p:spPr>
          <a:xfrm>
            <a:off x="333375" y="5786195"/>
            <a:ext cx="2720975" cy="502850"/>
          </a:xfrm>
        </p:spPr>
        <p:txBody>
          <a:bodyPr/>
          <a:lstStyle>
            <a:lvl1pPr>
              <a:buNone/>
              <a:defRPr sz="1400"/>
            </a:lvl1pPr>
          </a:lstStyle>
          <a:p>
            <a:pPr lvl="0"/>
            <a:r>
              <a:rPr lang="en-US" dirty="0" smtClean="0"/>
              <a:t>Click to edit Master text styles</a:t>
            </a:r>
            <a:endParaRPr lang="en-US" dirty="0"/>
          </a:p>
        </p:txBody>
      </p:sp>
      <p:sp>
        <p:nvSpPr>
          <p:cNvPr id="77" name="Text Placeholder 3"/>
          <p:cNvSpPr>
            <a:spLocks noGrp="1"/>
          </p:cNvSpPr>
          <p:nvPr>
            <p:ph type="body" sz="quarter" idx="29"/>
          </p:nvPr>
        </p:nvSpPr>
        <p:spPr>
          <a:xfrm>
            <a:off x="3264408" y="5786195"/>
            <a:ext cx="2720975" cy="502850"/>
          </a:xfrm>
        </p:spPr>
        <p:txBody>
          <a:bodyPr/>
          <a:lstStyle>
            <a:lvl1pPr>
              <a:buNone/>
              <a:defRPr sz="1400"/>
            </a:lvl1pPr>
          </a:lstStyle>
          <a:p>
            <a:pPr lvl="0"/>
            <a:r>
              <a:rPr lang="en-US" dirty="0" smtClean="0"/>
              <a:t>Click to edit Master text styles</a:t>
            </a:r>
            <a:endParaRPr lang="en-US" dirty="0"/>
          </a:p>
        </p:txBody>
      </p:sp>
      <p:sp>
        <p:nvSpPr>
          <p:cNvPr id="78" name="Text Placeholder 3"/>
          <p:cNvSpPr>
            <a:spLocks noGrp="1"/>
          </p:cNvSpPr>
          <p:nvPr>
            <p:ph type="body" sz="quarter" idx="30"/>
          </p:nvPr>
        </p:nvSpPr>
        <p:spPr>
          <a:xfrm>
            <a:off x="6190488" y="5786195"/>
            <a:ext cx="2720975" cy="502850"/>
          </a:xfrm>
        </p:spPr>
        <p:txBody>
          <a:bodyPr/>
          <a:lstStyle>
            <a:lvl1pPr>
              <a:buNone/>
              <a:defRPr sz="1400"/>
            </a:lvl1pPr>
          </a:lstStyle>
          <a:p>
            <a:pPr lvl="0"/>
            <a:r>
              <a:rPr lang="en-US" dirty="0" smtClean="0"/>
              <a:t>Click to edit Master text styles</a:t>
            </a:r>
            <a:endParaRPr lang="en-US" dirty="0"/>
          </a:p>
        </p:txBody>
      </p:sp>
      <p:sp>
        <p:nvSpPr>
          <p:cNvPr id="79" name="Text Placeholder 3"/>
          <p:cNvSpPr>
            <a:spLocks noGrp="1"/>
          </p:cNvSpPr>
          <p:nvPr>
            <p:ph type="body" sz="quarter" idx="31"/>
          </p:nvPr>
        </p:nvSpPr>
        <p:spPr>
          <a:xfrm>
            <a:off x="9113258" y="5786195"/>
            <a:ext cx="2720975" cy="502850"/>
          </a:xfrm>
        </p:spPr>
        <p:txBody>
          <a:bodyPr/>
          <a:lstStyle>
            <a:lvl1pPr>
              <a:buNone/>
              <a:defRPr sz="1400"/>
            </a:lvl1pPr>
          </a:lstStyle>
          <a:p>
            <a:pPr lvl="0"/>
            <a:r>
              <a:rPr lang="en-US" dirty="0" smtClean="0"/>
              <a:t>Click to edit Master text styles</a:t>
            </a:r>
            <a:endParaRPr lang="en-US" dirty="0"/>
          </a:p>
        </p:txBody>
      </p:sp>
      <p:sp>
        <p:nvSpPr>
          <p:cNvPr id="3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2" name="Footer Placeholder 1"/>
          <p:cNvSpPr>
            <a:spLocks noGrp="1"/>
          </p:cNvSpPr>
          <p:nvPr>
            <p:ph type="ftr" sz="quarter" idx="32"/>
          </p:nvPr>
        </p:nvSpPr>
        <p:spPr/>
        <p:txBody>
          <a:bodyPr/>
          <a:lstStyle/>
          <a:p>
            <a:endParaRPr lang="en-US"/>
          </a:p>
        </p:txBody>
      </p:sp>
    </p:spTree>
    <p:extLst>
      <p:ext uri="{BB962C8B-B14F-4D97-AF65-F5344CB8AC3E}">
        <p14:creationId xmlns:p14="http://schemas.microsoft.com/office/powerpoint/2010/main" val="131194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column multi">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38328" y="3526970"/>
            <a:ext cx="2715768" cy="2700093"/>
          </a:xfrm>
        </p:spPr>
        <p:txBody>
          <a:bodyPr/>
          <a:lstStyle>
            <a:lvl1pPr>
              <a:defRPr sz="1800"/>
            </a:lvl1pPr>
            <a:lvl2pPr>
              <a:defRPr sz="1600"/>
            </a:lvl2pPr>
            <a:lvl3pPr>
              <a:defRPr sz="1400"/>
            </a:lvl3pPr>
            <a:lvl4pPr>
              <a:defRPr sz="14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9" name="Content Placeholder 8"/>
          <p:cNvSpPr>
            <a:spLocks noGrp="1"/>
          </p:cNvSpPr>
          <p:nvPr>
            <p:ph sz="quarter" idx="11"/>
          </p:nvPr>
        </p:nvSpPr>
        <p:spPr>
          <a:xfrm>
            <a:off x="3272035" y="3526970"/>
            <a:ext cx="2715768" cy="2700093"/>
          </a:xfrm>
        </p:spPr>
        <p:txBody>
          <a:bodyPr/>
          <a:lstStyle>
            <a:lvl1pPr>
              <a:defRPr sz="1800"/>
            </a:lvl1pPr>
            <a:lvl2pPr>
              <a:defRPr sz="1600"/>
            </a:lvl2pPr>
            <a:lvl3pPr>
              <a:defRPr sz="1400"/>
            </a:lvl3pPr>
            <a:lvl4pPr>
              <a:defRPr sz="14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1" name="Content Placeholder 10"/>
          <p:cNvSpPr>
            <a:spLocks noGrp="1"/>
          </p:cNvSpPr>
          <p:nvPr>
            <p:ph sz="quarter" idx="12"/>
          </p:nvPr>
        </p:nvSpPr>
        <p:spPr>
          <a:xfrm>
            <a:off x="6205742" y="3526970"/>
            <a:ext cx="2715768" cy="2700093"/>
          </a:xfrm>
        </p:spPr>
        <p:txBody>
          <a:bodyPr/>
          <a:lstStyle>
            <a:lvl1pPr>
              <a:defRPr sz="1800"/>
            </a:lvl1pPr>
            <a:lvl2pPr>
              <a:defRPr sz="1600"/>
            </a:lvl2pPr>
            <a:lvl3pPr>
              <a:defRPr sz="1400"/>
            </a:lvl3pPr>
            <a:lvl4pPr>
              <a:defRPr sz="14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3" name="Content Placeholder 12"/>
          <p:cNvSpPr>
            <a:spLocks noGrp="1"/>
          </p:cNvSpPr>
          <p:nvPr>
            <p:ph sz="quarter" idx="13"/>
          </p:nvPr>
        </p:nvSpPr>
        <p:spPr>
          <a:xfrm>
            <a:off x="9139449" y="3526970"/>
            <a:ext cx="2715768" cy="2700093"/>
          </a:xfrm>
        </p:spPr>
        <p:txBody>
          <a:bodyPr/>
          <a:lstStyle>
            <a:lvl1pPr>
              <a:defRPr sz="1800"/>
            </a:lvl1pPr>
            <a:lvl2pPr>
              <a:defRPr sz="1600"/>
            </a:lvl2pPr>
            <a:lvl3pPr>
              <a:defRPr sz="1400"/>
            </a:lvl3pPr>
            <a:lvl4pPr>
              <a:defRPr sz="14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22" name="Picture Placeholder 4"/>
          <p:cNvSpPr>
            <a:spLocks noGrp="1"/>
          </p:cNvSpPr>
          <p:nvPr>
            <p:ph type="pic" sz="quarter" idx="24"/>
          </p:nvPr>
        </p:nvSpPr>
        <p:spPr>
          <a:xfrm>
            <a:off x="344424" y="1703212"/>
            <a:ext cx="2703576" cy="1695238"/>
          </a:xfrm>
        </p:spPr>
        <p:txBody>
          <a:bodyPr anchor="ctr"/>
          <a:lstStyle>
            <a:lvl1pPr marL="0" indent="0" algn="ctr">
              <a:buNone/>
              <a:defRPr sz="1800">
                <a:solidFill>
                  <a:schemeClr val="accent2"/>
                </a:solidFill>
              </a:defRPr>
            </a:lvl1pPr>
          </a:lstStyle>
          <a:p>
            <a:r>
              <a:rPr lang="en-US" dirty="0" smtClean="0"/>
              <a:t>Click icon to add picture</a:t>
            </a:r>
            <a:endParaRPr lang="en-US" dirty="0"/>
          </a:p>
        </p:txBody>
      </p:sp>
      <p:sp>
        <p:nvSpPr>
          <p:cNvPr id="23" name="Picture Placeholder 4"/>
          <p:cNvSpPr>
            <a:spLocks noGrp="1"/>
          </p:cNvSpPr>
          <p:nvPr>
            <p:ph type="pic" sz="quarter" idx="25"/>
          </p:nvPr>
        </p:nvSpPr>
        <p:spPr>
          <a:xfrm>
            <a:off x="3266831" y="1703212"/>
            <a:ext cx="2723180" cy="1695238"/>
          </a:xfrm>
        </p:spPr>
        <p:txBody>
          <a:bodyPr anchor="ctr"/>
          <a:lstStyle>
            <a:lvl1pPr marL="0" indent="0" algn="ctr">
              <a:buNone/>
              <a:defRPr sz="1800">
                <a:solidFill>
                  <a:schemeClr val="accent2"/>
                </a:solidFill>
              </a:defRPr>
            </a:lvl1pPr>
          </a:lstStyle>
          <a:p>
            <a:r>
              <a:rPr lang="en-US" dirty="0" smtClean="0"/>
              <a:t>Click icon to add picture</a:t>
            </a:r>
            <a:endParaRPr lang="en-US" dirty="0"/>
          </a:p>
        </p:txBody>
      </p:sp>
      <p:sp>
        <p:nvSpPr>
          <p:cNvPr id="24" name="Picture Placeholder 4"/>
          <p:cNvSpPr>
            <a:spLocks noGrp="1"/>
          </p:cNvSpPr>
          <p:nvPr>
            <p:ph type="pic" sz="quarter" idx="26"/>
          </p:nvPr>
        </p:nvSpPr>
        <p:spPr>
          <a:xfrm>
            <a:off x="6205415" y="1703212"/>
            <a:ext cx="2705660" cy="1695238"/>
          </a:xfrm>
        </p:spPr>
        <p:txBody>
          <a:bodyPr anchor="ctr"/>
          <a:lstStyle>
            <a:lvl1pPr marL="0" indent="0" algn="ctr">
              <a:buNone/>
              <a:defRPr sz="1800">
                <a:solidFill>
                  <a:schemeClr val="accent2"/>
                </a:solidFill>
              </a:defRPr>
            </a:lvl1pPr>
          </a:lstStyle>
          <a:p>
            <a:r>
              <a:rPr lang="en-US" smtClean="0"/>
              <a:t>Click icon to add picture</a:t>
            </a:r>
            <a:endParaRPr lang="en-US"/>
          </a:p>
        </p:txBody>
      </p:sp>
      <p:sp>
        <p:nvSpPr>
          <p:cNvPr id="37" name="Picture Placeholder 4"/>
          <p:cNvSpPr>
            <a:spLocks noGrp="1"/>
          </p:cNvSpPr>
          <p:nvPr>
            <p:ph type="pic" sz="quarter" idx="27"/>
          </p:nvPr>
        </p:nvSpPr>
        <p:spPr>
          <a:xfrm>
            <a:off x="9126479" y="1703212"/>
            <a:ext cx="2724209" cy="1695238"/>
          </a:xfrm>
        </p:spPr>
        <p:txBody>
          <a:bodyPr anchor="ctr"/>
          <a:lstStyle>
            <a:lvl1pPr marL="0" indent="0" algn="ctr">
              <a:buNone/>
              <a:defRPr sz="1800">
                <a:solidFill>
                  <a:schemeClr val="accent2"/>
                </a:solidFill>
              </a:defRPr>
            </a:lvl1pPr>
          </a:lstStyle>
          <a:p>
            <a:r>
              <a:rPr lang="en-US" dirty="0" smtClean="0"/>
              <a:t>Click icon to add picture</a:t>
            </a:r>
            <a:endParaRPr lang="en-US" dirty="0"/>
          </a:p>
        </p:txBody>
      </p:sp>
      <p:cxnSp>
        <p:nvCxnSpPr>
          <p:cNvPr id="5" name="Straight Connector 4"/>
          <p:cNvCxnSpPr/>
          <p:nvPr userDrawn="1"/>
        </p:nvCxnSpPr>
        <p:spPr>
          <a:xfrm>
            <a:off x="338328"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264407"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195307"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9136140"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2" name="Footer Placeholder 1"/>
          <p:cNvSpPr>
            <a:spLocks noGrp="1"/>
          </p:cNvSpPr>
          <p:nvPr>
            <p:ph type="ftr" sz="quarter" idx="28"/>
          </p:nvPr>
        </p:nvSpPr>
        <p:spPr/>
        <p:txBody>
          <a:bodyPr/>
          <a:lstStyle/>
          <a:p>
            <a:endParaRPr lang="en-US"/>
          </a:p>
        </p:txBody>
      </p:sp>
    </p:spTree>
    <p:extLst>
      <p:ext uri="{BB962C8B-B14F-4D97-AF65-F5344CB8AC3E}">
        <p14:creationId xmlns:p14="http://schemas.microsoft.com/office/powerpoint/2010/main" val="137871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lit_4-column">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29" hasCustomPrompt="1"/>
          </p:nvPr>
        </p:nvSpPr>
        <p:spPr>
          <a:xfrm>
            <a:off x="338328"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4" name="Text Placeholder 6"/>
          <p:cNvSpPr>
            <a:spLocks noGrp="1"/>
          </p:cNvSpPr>
          <p:nvPr>
            <p:ph type="body" sz="quarter" idx="30" hasCustomPrompt="1"/>
          </p:nvPr>
        </p:nvSpPr>
        <p:spPr>
          <a:xfrm>
            <a:off x="9142413"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5" name="Text Placeholder 6"/>
          <p:cNvSpPr>
            <a:spLocks noGrp="1"/>
          </p:cNvSpPr>
          <p:nvPr>
            <p:ph type="body" sz="quarter" idx="31" hasCustomPrompt="1"/>
          </p:nvPr>
        </p:nvSpPr>
        <p:spPr>
          <a:xfrm>
            <a:off x="6207718"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6" name="Text Placeholder 6"/>
          <p:cNvSpPr>
            <a:spLocks noGrp="1"/>
          </p:cNvSpPr>
          <p:nvPr>
            <p:ph type="body" sz="quarter" idx="32" hasCustomPrompt="1"/>
          </p:nvPr>
        </p:nvSpPr>
        <p:spPr>
          <a:xfrm>
            <a:off x="3273023"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50" name="Rectangle 1"/>
          <p:cNvSpPr/>
          <p:nvPr userDrawn="1"/>
        </p:nvSpPr>
        <p:spPr>
          <a:xfrm>
            <a:off x="-1" y="3810000"/>
            <a:ext cx="12188952" cy="3048000"/>
          </a:xfrm>
          <a:custGeom>
            <a:avLst/>
            <a:gdLst/>
            <a:ahLst/>
            <a:cxnLst/>
            <a:rect l="l" t="t" r="r" b="b"/>
            <a:pathLst>
              <a:path w="8653190" h="3784541">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51" name="Text Placeholder 17"/>
          <p:cNvSpPr>
            <a:spLocks noGrp="1"/>
          </p:cNvSpPr>
          <p:nvPr>
            <p:ph type="body" sz="quarter" idx="13"/>
          </p:nvPr>
        </p:nvSpPr>
        <p:spPr>
          <a:xfrm>
            <a:off x="338328"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smtClean="0"/>
              <a:t>Click to edit Master text</a:t>
            </a:r>
          </a:p>
        </p:txBody>
      </p:sp>
      <p:sp>
        <p:nvSpPr>
          <p:cNvPr id="56" name="Text Placeholder 17"/>
          <p:cNvSpPr>
            <a:spLocks noGrp="1"/>
          </p:cNvSpPr>
          <p:nvPr>
            <p:ph type="body" sz="quarter" idx="18"/>
          </p:nvPr>
        </p:nvSpPr>
        <p:spPr>
          <a:xfrm>
            <a:off x="3270537" y="3969097"/>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dirty="0" smtClean="0"/>
              <a:t>Click to edit Master text styles</a:t>
            </a:r>
          </a:p>
          <a:p>
            <a:pPr lvl="1"/>
            <a:r>
              <a:rPr lang="en-US" dirty="0" smtClean="0"/>
              <a:t>Second level</a:t>
            </a:r>
          </a:p>
          <a:p>
            <a:pPr marL="228600" lvl="2" indent="-6350">
              <a:buNone/>
            </a:pPr>
            <a:r>
              <a:rPr lang="en-US" dirty="0" smtClean="0"/>
              <a:t>Third level (last)</a:t>
            </a:r>
          </a:p>
        </p:txBody>
      </p:sp>
      <p:sp>
        <p:nvSpPr>
          <p:cNvPr id="57" name="Text Placeholder 17"/>
          <p:cNvSpPr>
            <a:spLocks noGrp="1"/>
          </p:cNvSpPr>
          <p:nvPr>
            <p:ph type="body" sz="quarter" idx="19"/>
          </p:nvPr>
        </p:nvSpPr>
        <p:spPr>
          <a:xfrm>
            <a:off x="6202746" y="3968750"/>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dirty="0" smtClean="0"/>
              <a:t>Click to edit Master text styles</a:t>
            </a:r>
          </a:p>
          <a:p>
            <a:pPr lvl="1"/>
            <a:r>
              <a:rPr lang="en-US" dirty="0" smtClean="0"/>
              <a:t>Second level</a:t>
            </a:r>
          </a:p>
          <a:p>
            <a:pPr marL="228600" lvl="2" indent="-6350">
              <a:buNone/>
            </a:pPr>
            <a:r>
              <a:rPr lang="en-US" dirty="0" smtClean="0"/>
              <a:t>Third level (last)</a:t>
            </a:r>
          </a:p>
        </p:txBody>
      </p:sp>
      <p:sp>
        <p:nvSpPr>
          <p:cNvPr id="58" name="Text Placeholder 17"/>
          <p:cNvSpPr>
            <a:spLocks noGrp="1"/>
          </p:cNvSpPr>
          <p:nvPr>
            <p:ph type="body" sz="quarter" idx="20"/>
          </p:nvPr>
        </p:nvSpPr>
        <p:spPr>
          <a:xfrm>
            <a:off x="9134956" y="3974592"/>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dirty="0" smtClean="0"/>
              <a:t>Click to edit Master text styles</a:t>
            </a:r>
          </a:p>
          <a:p>
            <a:pPr lvl="1"/>
            <a:r>
              <a:rPr lang="en-US" dirty="0" smtClean="0"/>
              <a:t>Second level</a:t>
            </a:r>
          </a:p>
          <a:p>
            <a:pPr marL="228600" lvl="2" indent="-6350">
              <a:buNone/>
            </a:pPr>
            <a:r>
              <a:rPr lang="en-US" dirty="0" smtClean="0"/>
              <a:t>Third level (last)</a:t>
            </a:r>
          </a:p>
        </p:txBody>
      </p:sp>
      <p:sp>
        <p:nvSpPr>
          <p:cNvPr id="59" name="Text Placeholder 17"/>
          <p:cNvSpPr>
            <a:spLocks noGrp="1"/>
          </p:cNvSpPr>
          <p:nvPr>
            <p:ph type="body" sz="quarter" idx="21"/>
          </p:nvPr>
        </p:nvSpPr>
        <p:spPr>
          <a:xfrm>
            <a:off x="3270537"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smtClean="0"/>
              <a:t>Click to edit Master text</a:t>
            </a:r>
          </a:p>
        </p:txBody>
      </p:sp>
      <p:sp>
        <p:nvSpPr>
          <p:cNvPr id="60" name="Text Placeholder 17"/>
          <p:cNvSpPr>
            <a:spLocks noGrp="1"/>
          </p:cNvSpPr>
          <p:nvPr>
            <p:ph type="body" sz="quarter" idx="22"/>
          </p:nvPr>
        </p:nvSpPr>
        <p:spPr>
          <a:xfrm>
            <a:off x="6202746"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smtClean="0"/>
              <a:t>Click to edit Master text</a:t>
            </a:r>
          </a:p>
        </p:txBody>
      </p:sp>
      <p:sp>
        <p:nvSpPr>
          <p:cNvPr id="61" name="Text Placeholder 17"/>
          <p:cNvSpPr>
            <a:spLocks noGrp="1"/>
          </p:cNvSpPr>
          <p:nvPr>
            <p:ph type="body" sz="quarter" idx="23"/>
          </p:nvPr>
        </p:nvSpPr>
        <p:spPr>
          <a:xfrm>
            <a:off x="9134956"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smtClean="0"/>
              <a:t>Click to edit Master text</a:t>
            </a:r>
          </a:p>
        </p:txBody>
      </p:sp>
      <p:sp>
        <p:nvSpPr>
          <p:cNvPr id="62" name="Picture Placeholder 4"/>
          <p:cNvSpPr>
            <a:spLocks noGrp="1"/>
          </p:cNvSpPr>
          <p:nvPr>
            <p:ph type="pic" sz="quarter" idx="24"/>
          </p:nvPr>
        </p:nvSpPr>
        <p:spPr>
          <a:xfrm>
            <a:off x="338328" y="1962364"/>
            <a:ext cx="2715768" cy="1695238"/>
          </a:xfrm>
        </p:spPr>
        <p:txBody>
          <a:bodyPr anchor="ctr"/>
          <a:lstStyle>
            <a:lvl1pPr marL="0" indent="0" algn="ctr">
              <a:buNone/>
              <a:defRPr sz="1800" spc="0">
                <a:solidFill>
                  <a:schemeClr val="bg1"/>
                </a:solidFill>
              </a:defRPr>
            </a:lvl1pPr>
          </a:lstStyle>
          <a:p>
            <a:r>
              <a:rPr lang="en-US" dirty="0" smtClean="0"/>
              <a:t>Click icon to add picture</a:t>
            </a:r>
            <a:endParaRPr lang="en-US" dirty="0"/>
          </a:p>
        </p:txBody>
      </p:sp>
      <p:sp>
        <p:nvSpPr>
          <p:cNvPr id="63" name="Picture Placeholder 4"/>
          <p:cNvSpPr>
            <a:spLocks noGrp="1"/>
          </p:cNvSpPr>
          <p:nvPr>
            <p:ph type="pic" sz="quarter" idx="25"/>
          </p:nvPr>
        </p:nvSpPr>
        <p:spPr>
          <a:xfrm>
            <a:off x="3270537" y="1962364"/>
            <a:ext cx="2715768" cy="1695238"/>
          </a:xfrm>
        </p:spPr>
        <p:txBody>
          <a:bodyPr anchor="ctr"/>
          <a:lstStyle>
            <a:lvl1pPr marL="0" indent="0" algn="ctr">
              <a:buNone/>
              <a:defRPr sz="1800" spc="0">
                <a:solidFill>
                  <a:schemeClr val="bg1"/>
                </a:solidFill>
              </a:defRPr>
            </a:lvl1pPr>
          </a:lstStyle>
          <a:p>
            <a:r>
              <a:rPr lang="en-US" smtClean="0"/>
              <a:t>Click icon to add picture</a:t>
            </a:r>
            <a:endParaRPr lang="en-US"/>
          </a:p>
        </p:txBody>
      </p:sp>
      <p:sp>
        <p:nvSpPr>
          <p:cNvPr id="64" name="Picture Placeholder 4"/>
          <p:cNvSpPr>
            <a:spLocks noGrp="1"/>
          </p:cNvSpPr>
          <p:nvPr>
            <p:ph type="pic" sz="quarter" idx="26"/>
          </p:nvPr>
        </p:nvSpPr>
        <p:spPr>
          <a:xfrm>
            <a:off x="6202746" y="1962364"/>
            <a:ext cx="2715768" cy="1695238"/>
          </a:xfrm>
        </p:spPr>
        <p:txBody>
          <a:bodyPr anchor="ctr"/>
          <a:lstStyle>
            <a:lvl1pPr marL="0" indent="0" algn="ctr">
              <a:buNone/>
              <a:defRPr sz="1800" spc="0">
                <a:solidFill>
                  <a:schemeClr val="bg1"/>
                </a:solidFill>
              </a:defRPr>
            </a:lvl1pPr>
          </a:lstStyle>
          <a:p>
            <a:r>
              <a:rPr lang="en-US" smtClean="0"/>
              <a:t>Click icon to add picture</a:t>
            </a:r>
            <a:endParaRPr lang="en-US"/>
          </a:p>
        </p:txBody>
      </p:sp>
      <p:sp>
        <p:nvSpPr>
          <p:cNvPr id="65" name="Picture Placeholder 4"/>
          <p:cNvSpPr>
            <a:spLocks noGrp="1"/>
          </p:cNvSpPr>
          <p:nvPr>
            <p:ph type="pic" sz="quarter" idx="27"/>
          </p:nvPr>
        </p:nvSpPr>
        <p:spPr>
          <a:xfrm>
            <a:off x="9134956" y="1962364"/>
            <a:ext cx="2715768" cy="1695238"/>
          </a:xfrm>
        </p:spPr>
        <p:txBody>
          <a:bodyPr anchor="ctr"/>
          <a:lstStyle>
            <a:lvl1pPr marL="0" indent="0" algn="ctr">
              <a:buNone/>
              <a:defRPr sz="1800" spc="0">
                <a:solidFill>
                  <a:schemeClr val="bg1"/>
                </a:solidFill>
              </a:defRPr>
            </a:lvl1pPr>
          </a:lstStyle>
          <a:p>
            <a:r>
              <a:rPr lang="en-US" smtClean="0"/>
              <a:t>Click icon to add picture</a:t>
            </a:r>
            <a:endParaRPr lang="en-US" dirty="0"/>
          </a:p>
        </p:txBody>
      </p:sp>
      <p:sp>
        <p:nvSpPr>
          <p:cNvPr id="4" name="Text Placeholder 3"/>
          <p:cNvSpPr>
            <a:spLocks noGrp="1"/>
          </p:cNvSpPr>
          <p:nvPr>
            <p:ph type="body" sz="quarter" idx="28"/>
          </p:nvPr>
        </p:nvSpPr>
        <p:spPr>
          <a:xfrm>
            <a:off x="338328" y="3968750"/>
            <a:ext cx="2715768" cy="2221992"/>
          </a:xfrm>
        </p:spPr>
        <p:txBody>
          <a:bodyPr lIns="9144"/>
          <a:lstStyle>
            <a:lvl1pPr>
              <a:defRPr sz="1800" spc="0"/>
            </a:lvl1pPr>
            <a:lvl2pPr>
              <a:defRPr sz="1600" spc="0"/>
            </a:lvl2pPr>
            <a:lvl3pPr marL="228600" indent="-6350">
              <a:buNone/>
              <a:defRPr sz="1400" spc="0" baseline="0">
                <a:solidFill>
                  <a:srgbClr val="0079A8"/>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smtClean="0"/>
              <a:t>Click to edit Master text styles</a:t>
            </a:r>
          </a:p>
          <a:p>
            <a:pPr lvl="1"/>
            <a:r>
              <a:rPr lang="en-US" dirty="0" smtClean="0"/>
              <a:t>Second level</a:t>
            </a:r>
          </a:p>
          <a:p>
            <a:pPr lvl="2"/>
            <a:r>
              <a:rPr lang="en-US" dirty="0" smtClean="0"/>
              <a:t>Third level (last)</a:t>
            </a:r>
          </a:p>
        </p:txBody>
      </p:sp>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lvl1pPr>
              <a:defRPr spc="0">
                <a:solidFill>
                  <a:schemeClr val="bg1"/>
                </a:solidFill>
              </a:defRPr>
            </a:lvl1pPr>
          </a:lstStyle>
          <a:p>
            <a:r>
              <a:rPr lang="en-US" smtClean="0"/>
              <a:t>Click to edit Master title style</a:t>
            </a:r>
            <a:endParaRPr lang="en-US"/>
          </a:p>
        </p:txBody>
      </p:sp>
      <p:sp>
        <p:nvSpPr>
          <p:cNvPr id="71" name="Rectangle 70"/>
          <p:cNvSpPr/>
          <p:nvPr userDrawn="1"/>
        </p:nvSpPr>
        <p:spPr>
          <a:xfrm flipH="1">
            <a:off x="-6415" y="5835650"/>
            <a:ext cx="12195240" cy="1022350"/>
          </a:xfrm>
          <a:prstGeom prst="rect">
            <a:avLst/>
          </a:prstGeom>
          <a:gradFill>
            <a:gsLst>
              <a:gs pos="100000">
                <a:srgbClr val="78CFF2"/>
              </a:gs>
              <a:gs pos="0">
                <a:srgbClr val="FDFEFF">
                  <a:alpha val="0"/>
                </a:srgbClr>
              </a:gs>
            </a:gsLst>
            <a:lin ang="5400000" scaled="1"/>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5" name="Footer Placeholder 4"/>
          <p:cNvSpPr>
            <a:spLocks noGrp="1"/>
          </p:cNvSpPr>
          <p:nvPr>
            <p:ph type="ftr" sz="quarter" idx="33"/>
          </p:nvPr>
        </p:nvSpPr>
        <p:spPr/>
        <p:txBody>
          <a:bodyPr/>
          <a:lstStyle/>
          <a:p>
            <a:endParaRPr lang="en-US"/>
          </a:p>
        </p:txBody>
      </p:sp>
      <p:pic>
        <p:nvPicPr>
          <p:cNvPr id="37" name="Picture 36"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139704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ustomer_Hero_B">
    <p:spTree>
      <p:nvGrpSpPr>
        <p:cNvPr id="1" name=""/>
        <p:cNvGrpSpPr/>
        <p:nvPr/>
      </p:nvGrpSpPr>
      <p:grpSpPr>
        <a:xfrm>
          <a:off x="0" y="0"/>
          <a:ext cx="0" cy="0"/>
          <a:chOff x="0" y="0"/>
          <a:chExt cx="0" cy="0"/>
        </a:xfrm>
      </p:grpSpPr>
      <p:sp>
        <p:nvSpPr>
          <p:cNvPr id="18" name="Picture Placeholder 7"/>
          <p:cNvSpPr>
            <a:spLocks noGrp="1"/>
          </p:cNvSpPr>
          <p:nvPr>
            <p:ph type="pic" sz="quarter" idx="17" hasCustomPrompt="1"/>
          </p:nvPr>
        </p:nvSpPr>
        <p:spPr>
          <a:xfrm>
            <a:off x="-7682" y="0"/>
            <a:ext cx="12204189" cy="3810000"/>
          </a:xfrm>
          <a:solidFill>
            <a:schemeClr val="bg1">
              <a:lumMod val="75000"/>
            </a:schemeClr>
          </a:solidFill>
        </p:spPr>
        <p:txBody>
          <a:bodyPr anchor="ctr"/>
          <a:lstStyle>
            <a:lvl1pPr marL="0" indent="0" algn="ctr">
              <a:buNone/>
              <a:defRPr baseline="0">
                <a:solidFill>
                  <a:schemeClr val="bg1"/>
                </a:solidFill>
              </a:defRPr>
            </a:lvl1pPr>
          </a:lstStyle>
          <a:p>
            <a:r>
              <a:rPr lang="en-US" dirty="0" smtClean="0"/>
              <a:t>Click to add photo</a:t>
            </a:r>
          </a:p>
          <a:p>
            <a:endParaRPr lang="en-US" dirty="0" smtClean="0"/>
          </a:p>
          <a:p>
            <a:endParaRPr lang="en-US" dirty="0" smtClean="0"/>
          </a:p>
          <a:p>
            <a:endParaRPr lang="en-US" dirty="0"/>
          </a:p>
        </p:txBody>
      </p:sp>
      <p:sp>
        <p:nvSpPr>
          <p:cNvPr id="10" name="Title 1"/>
          <p:cNvSpPr>
            <a:spLocks noGrp="1"/>
          </p:cNvSpPr>
          <p:nvPr>
            <p:ph type="title" hasCustomPrompt="1"/>
          </p:nvPr>
        </p:nvSpPr>
        <p:spPr>
          <a:xfrm>
            <a:off x="338328" y="3655260"/>
            <a:ext cx="11517122" cy="854253"/>
          </a:xfrm>
        </p:spPr>
        <p:txBody>
          <a:bodyPr lIns="9144" tIns="0" rIns="0" bIns="0" anchor="b">
            <a:noAutofit/>
          </a:bodyPr>
          <a:lstStyle>
            <a:lvl1pPr algn="l">
              <a:lnSpc>
                <a:spcPct val="80000"/>
              </a:lnSpc>
              <a:defRPr sz="3200" b="0" spc="0" baseline="0">
                <a:solidFill>
                  <a:schemeClr val="accent1"/>
                </a:solidFill>
              </a:defRPr>
            </a:lvl1pPr>
          </a:lstStyle>
          <a:p>
            <a:r>
              <a:rPr lang="en-US" dirty="0" smtClean="0"/>
              <a:t>Customer Hero slide</a:t>
            </a:r>
            <a:endParaRPr lang="en-US" dirty="0"/>
          </a:p>
        </p:txBody>
      </p:sp>
      <p:sp>
        <p:nvSpPr>
          <p:cNvPr id="12" name="Text Placeholder 3"/>
          <p:cNvSpPr>
            <a:spLocks noGrp="1"/>
          </p:cNvSpPr>
          <p:nvPr>
            <p:ph type="body" sz="quarter" idx="16" hasCustomPrompt="1"/>
          </p:nvPr>
        </p:nvSpPr>
        <p:spPr>
          <a:xfrm>
            <a:off x="6124530" y="2261969"/>
            <a:ext cx="6071978" cy="1015663"/>
          </a:xfrm>
          <a:solidFill>
            <a:schemeClr val="accent1">
              <a:alpha val="86000"/>
            </a:schemeClr>
          </a:solidFill>
        </p:spPr>
        <p:txBody>
          <a:bodyPr wrap="square" lIns="182880" tIns="365760" rIns="365760" bIns="365760" anchor="b">
            <a:spAutoFit/>
          </a:bodyPr>
          <a:lstStyle>
            <a:lvl1pPr marL="111125" indent="-111125">
              <a:lnSpc>
                <a:spcPct val="100000"/>
              </a:lnSpc>
              <a:spcBef>
                <a:spcPts val="0"/>
              </a:spcBef>
              <a:buNone/>
              <a:defRPr sz="1800" b="1" spc="0" baseline="0">
                <a:solidFill>
                  <a:schemeClr val="bg1"/>
                </a:solidFill>
              </a:defRPr>
            </a:lvl1pPr>
          </a:lstStyle>
          <a:p>
            <a:pPr lvl="0"/>
            <a:r>
              <a:rPr lang="en-US" dirty="0" smtClean="0"/>
              <a:t>“Quote placed here (two line max)”</a:t>
            </a:r>
            <a:endParaRPr lang="en-US" dirty="0"/>
          </a:p>
        </p:txBody>
      </p:sp>
      <p:sp>
        <p:nvSpPr>
          <p:cNvPr id="20" name="Text Placeholder 3"/>
          <p:cNvSpPr>
            <a:spLocks noGrp="1"/>
          </p:cNvSpPr>
          <p:nvPr>
            <p:ph type="body" sz="quarter" idx="18" hasCustomPrompt="1"/>
          </p:nvPr>
        </p:nvSpPr>
        <p:spPr>
          <a:xfrm>
            <a:off x="6409137" y="2969089"/>
            <a:ext cx="5433838" cy="249231"/>
          </a:xfrm>
        </p:spPr>
        <p:txBody>
          <a:bodyPr lIns="9144" tIns="0" rIns="0" bIns="0" anchor="b">
            <a:noAutofit/>
          </a:bodyPr>
          <a:lstStyle>
            <a:lvl1pPr marL="0" indent="0">
              <a:buNone/>
              <a:defRPr sz="1400" b="0" spc="0" baseline="0">
                <a:solidFill>
                  <a:schemeClr val="bg1"/>
                </a:solidFill>
              </a:defRPr>
            </a:lvl1pPr>
          </a:lstStyle>
          <a:p>
            <a:pPr lvl="0"/>
            <a:r>
              <a:rPr lang="en-US" dirty="0" smtClean="0"/>
              <a:t>Author/subtext here</a:t>
            </a:r>
            <a:endParaRPr lang="en-US" dirty="0"/>
          </a:p>
        </p:txBody>
      </p:sp>
      <p:sp>
        <p:nvSpPr>
          <p:cNvPr id="75" name="Text Placeholder 28"/>
          <p:cNvSpPr>
            <a:spLocks noGrp="1"/>
          </p:cNvSpPr>
          <p:nvPr>
            <p:ph type="body" sz="quarter" idx="20"/>
          </p:nvPr>
        </p:nvSpPr>
        <p:spPr>
          <a:xfrm>
            <a:off x="338328" y="4719145"/>
            <a:ext cx="11599524" cy="1472738"/>
          </a:xfrm>
          <a:extLst/>
        </p:spPr>
        <p:txBody>
          <a:bodyPr vert="horz" lIns="9144" tIns="0" rIns="0" bIns="0" rtlCol="0">
            <a:noAutofit/>
          </a:bodyPr>
          <a:lstStyle>
            <a:lvl1pPr>
              <a:spcBef>
                <a:spcPts val="800"/>
              </a:spcBef>
              <a:defRPr lang="en-US" sz="2000" dirty="0" smtClean="0"/>
            </a:lvl1pPr>
            <a:lvl2pPr>
              <a:defRPr lang="en-US" sz="1800" dirty="0" smtClean="0"/>
            </a:lvl2pPr>
            <a:lvl3pPr>
              <a:defRPr lang="en-US" sz="1600" dirty="0" smtClean="0">
                <a:solidFill>
                  <a:srgbClr val="0079A8"/>
                </a:solidFill>
              </a:defRPr>
            </a:lvl3pPr>
          </a:lstStyle>
          <a:p>
            <a:pPr lvl="0"/>
            <a:r>
              <a:rPr lang="en-US" dirty="0" smtClean="0"/>
              <a:t>Click to edit Master text styles</a:t>
            </a:r>
          </a:p>
          <a:p>
            <a:pPr lvl="1"/>
            <a:r>
              <a:rPr lang="en-US" dirty="0" smtClean="0"/>
              <a:t>Second level</a:t>
            </a:r>
          </a:p>
          <a:p>
            <a:pPr marL="234950" lvl="2" indent="3175">
              <a:buChar char="​"/>
            </a:pPr>
            <a:r>
              <a:rPr lang="en-US" dirty="0" smtClean="0"/>
              <a:t>Third level (last)</a:t>
            </a:r>
          </a:p>
        </p:txBody>
      </p:sp>
      <p:sp>
        <p:nvSpPr>
          <p:cNvPr id="89" name="Picture Placeholder 2"/>
          <p:cNvSpPr>
            <a:spLocks noGrp="1"/>
          </p:cNvSpPr>
          <p:nvPr>
            <p:ph type="pic" sz="quarter" idx="19" hasCustomPrompt="1"/>
          </p:nvPr>
        </p:nvSpPr>
        <p:spPr>
          <a:xfrm>
            <a:off x="336550" y="2796225"/>
            <a:ext cx="2100448" cy="116998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dirty="0" smtClean="0"/>
              <a:t>Click to add</a:t>
            </a:r>
          </a:p>
          <a:p>
            <a:r>
              <a:rPr lang="en-US" dirty="0" smtClean="0"/>
              <a:t>logo</a:t>
            </a:r>
            <a:endParaRPr lang="en-US" dirty="0"/>
          </a:p>
        </p:txBody>
      </p:sp>
      <p:sp>
        <p:nvSpPr>
          <p:cNvPr id="27" name="Rectangle 26"/>
          <p:cNvSpPr/>
          <p:nvPr userDrawn="1"/>
        </p:nvSpPr>
        <p:spPr>
          <a:xfrm rot="10800000" flipV="1">
            <a:off x="336550" y="0"/>
            <a:ext cx="11868912" cy="89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
        <p:nvSpPr>
          <p:cNvPr id="2" name="Footer Placeholder 1"/>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283290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ird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338328" y="1601725"/>
            <a:ext cx="7608887" cy="4416552"/>
          </a:xfrm>
        </p:spPr>
        <p:txBody>
          <a:bodyPr/>
          <a:lstStyle>
            <a:lvl1pPr>
              <a:defRPr spc="0"/>
            </a:lvl1pPr>
            <a:lvl2pPr>
              <a:defRPr spc="0"/>
            </a:lvl2pPr>
            <a:lvl3pPr>
              <a:defRPr spc="0"/>
            </a:lvl3pPr>
            <a:lvl4pPr>
              <a:defRPr spc="0"/>
            </a:lvl4pPr>
            <a:lvl5pPr>
              <a:defRPr spc="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8" name="Content Placeholder 87"/>
          <p:cNvSpPr>
            <a:spLocks noGrp="1"/>
          </p:cNvSpPr>
          <p:nvPr>
            <p:ph sz="quarter" idx="11"/>
          </p:nvPr>
        </p:nvSpPr>
        <p:spPr>
          <a:xfrm>
            <a:off x="8312848" y="1601787"/>
            <a:ext cx="354260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Rectangle 20"/>
          <p:cNvSpPr/>
          <p:nvPr userDrawn="1"/>
        </p:nvSpPr>
        <p:spPr>
          <a:xfrm rot="10800000" flipV="1">
            <a:off x="8128017" y="1600200"/>
            <a:ext cx="64008"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cxnSp>
        <p:nvCxnSpPr>
          <p:cNvPr id="91" name="Straight Connector 90"/>
          <p:cNvCxnSpPr/>
          <p:nvPr userDrawn="1"/>
        </p:nvCxnSpPr>
        <p:spPr>
          <a:xfrm>
            <a:off x="8128017"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52156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ird spli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338328" y="1601723"/>
            <a:ext cx="350215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8" name="Content Placeholder 87"/>
          <p:cNvSpPr>
            <a:spLocks noGrp="1"/>
          </p:cNvSpPr>
          <p:nvPr>
            <p:ph sz="quarter" idx="11"/>
          </p:nvPr>
        </p:nvSpPr>
        <p:spPr>
          <a:xfrm>
            <a:off x="4206240" y="1601787"/>
            <a:ext cx="7649210" cy="4416552"/>
          </a:xfrm>
        </p:spPr>
        <p:txBody>
          <a:bodyPr/>
          <a:lstStyle>
            <a:lvl1pPr>
              <a:defRPr spc="0"/>
            </a:lvl1pPr>
            <a:lvl2pPr>
              <a:defRPr spc="0"/>
            </a:lvl2pPr>
            <a:lvl3pPr>
              <a:defRPr spc="0"/>
            </a:lvl3pPr>
            <a:lvl4pPr>
              <a:defRPr spc="0"/>
            </a:lvl4pPr>
            <a:lvl5pPr>
              <a:defRPr spc="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Rectangle 21"/>
          <p:cNvSpPr/>
          <p:nvPr userDrawn="1"/>
        </p:nvSpPr>
        <p:spPr>
          <a:xfrm rot="10800000" flipH="1" flipV="1">
            <a:off x="3966951" y="1600200"/>
            <a:ext cx="64008"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cxnSp>
        <p:nvCxnSpPr>
          <p:cNvPr id="23" name="Straight Connector 22"/>
          <p:cNvCxnSpPr/>
          <p:nvPr userDrawn="1"/>
        </p:nvCxnSpPr>
        <p:spPr>
          <a:xfrm flipH="1">
            <a:off x="4030959"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2770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Vertical Split">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6" name="Picture 1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 name="Rectangle 6"/>
          <p:cNvSpPr/>
          <p:nvPr userDrawn="1"/>
        </p:nvSpPr>
        <p:spPr>
          <a:xfrm>
            <a:off x="0" y="6357"/>
            <a:ext cx="8102600" cy="6851643"/>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3" name="Content Placeholder 2"/>
          <p:cNvSpPr>
            <a:spLocks noGrp="1"/>
          </p:cNvSpPr>
          <p:nvPr>
            <p:ph idx="1"/>
          </p:nvPr>
        </p:nvSpPr>
        <p:spPr>
          <a:xfrm>
            <a:off x="338328" y="1601724"/>
            <a:ext cx="7745412" cy="44165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Oval 22"/>
          <p:cNvSpPr/>
          <p:nvPr userDrawn="1"/>
        </p:nvSpPr>
        <p:spPr>
          <a:xfrm>
            <a:off x="7695372" y="6397128"/>
            <a:ext cx="1285963" cy="1285963"/>
          </a:xfrm>
          <a:prstGeom prst="ellipse">
            <a:avLst/>
          </a:prstGeom>
          <a:solidFill>
            <a:srgbClr val="FFFFFF">
              <a:alpha val="4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5" name="Title 4"/>
          <p:cNvSpPr>
            <a:spLocks noGrp="1"/>
          </p:cNvSpPr>
          <p:nvPr>
            <p:ph type="title"/>
          </p:nvPr>
        </p:nvSpPr>
        <p:spPr/>
        <p:txBody>
          <a:bodyPr/>
          <a:lstStyle/>
          <a:p>
            <a:r>
              <a:rPr lang="en-US" smtClean="0"/>
              <a:t>Click to edit Master title style</a:t>
            </a:r>
            <a:endParaRPr lang="en-US"/>
          </a:p>
        </p:txBody>
      </p:sp>
      <p:sp>
        <p:nvSpPr>
          <p:cNvPr id="24"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2" name="Footer Placeholder 1"/>
          <p:cNvSpPr>
            <a:spLocks noGrp="1"/>
          </p:cNvSpPr>
          <p:nvPr>
            <p:ph type="ftr" sz="quarter" idx="17"/>
          </p:nvPr>
        </p:nvSpPr>
        <p:spPr>
          <a:xfrm>
            <a:off x="333729" y="6270900"/>
            <a:ext cx="7750012" cy="428383"/>
          </a:xfrm>
        </p:spPr>
        <p:txBody>
          <a:bodyPr/>
          <a:lstStyle/>
          <a:p>
            <a:endParaRPr lang="en-US"/>
          </a:p>
        </p:txBody>
      </p:sp>
      <p:grpSp>
        <p:nvGrpSpPr>
          <p:cNvPr id="25" name="Group 24"/>
          <p:cNvGrpSpPr/>
          <p:nvPr userDrawn="1"/>
        </p:nvGrpSpPr>
        <p:grpSpPr>
          <a:xfrm>
            <a:off x="1" y="1151067"/>
            <a:ext cx="8115300" cy="5706933"/>
            <a:chOff x="-7681" y="1151067"/>
            <a:chExt cx="12196497" cy="5706933"/>
          </a:xfrm>
        </p:grpSpPr>
        <p:sp>
          <p:nvSpPr>
            <p:cNvPr id="27" name="Rectangle 26"/>
            <p:cNvSpPr/>
            <p:nvPr/>
          </p:nvSpPr>
          <p:spPr>
            <a:xfrm rot="10800000">
              <a:off x="-7681" y="4045788"/>
              <a:ext cx="12196497" cy="2812209"/>
            </a:xfrm>
            <a:prstGeom prst="rect">
              <a:avLst/>
            </a:prstGeom>
            <a:gradFill flip="none" rotWithShape="1">
              <a:gsLst>
                <a:gs pos="0">
                  <a:schemeClr val="accent1">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63" rtl="0" eaLnBrk="1" latinLnBrk="0" hangingPunct="1"/>
              <a:endParaRPr lang="en-US" sz="1800" kern="1200" dirty="0">
                <a:solidFill>
                  <a:schemeClr val="lt1"/>
                </a:solidFill>
                <a:latin typeface="Salesforce Sans"/>
                <a:ea typeface="+mn-ea"/>
                <a:cs typeface="+mn-cs"/>
              </a:endParaRPr>
            </a:p>
          </p:txBody>
        </p:sp>
        <p:pic>
          <p:nvPicPr>
            <p:cNvPr id="28" name="Picture 4" descr="C:\Users\andrew\Desktop\dryfgudf.png"/>
            <p:cNvPicPr>
              <a:picLocks noChangeAspect="1" noChangeArrowheads="1"/>
            </p:cNvPicPr>
            <p:nvPr userDrawn="1"/>
          </p:nvPicPr>
          <p:blipFill rotWithShape="1">
            <a:blip r:embed="rId4" cstate="print">
              <a:extLst>
                <a:ext uri="{28A0092B-C50C-407E-A947-70E740481C1C}">
                  <a14:useLocalDpi xmlns:a14="http://schemas.microsoft.com/office/drawing/2010/main"/>
                </a:ext>
              </a:extLst>
            </a:blip>
            <a:srcRect l="10980" t="5554" r="40845" b="9539"/>
            <a:stretch/>
          </p:blipFill>
          <p:spPr bwMode="auto">
            <a:xfrm>
              <a:off x="0" y="1151067"/>
              <a:ext cx="12169727" cy="57069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722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B">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4" name="Picture 3"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60362" y="2121039"/>
            <a:ext cx="10908173" cy="2157270"/>
          </a:xfrm>
        </p:spPr>
        <p:txBody>
          <a:bodyPr lIns="0" tIns="0" rIns="0" bIns="0" anchor="b">
            <a:noAutofit/>
          </a:bodyPr>
          <a:lstStyle>
            <a:lvl1pPr algn="l">
              <a:defRPr sz="5400" spc="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60362" y="4619343"/>
            <a:ext cx="10908173" cy="529086"/>
          </a:xfrm>
        </p:spPr>
        <p:txBody>
          <a:bodyPr lIns="0" tIns="0" rIns="0" bIns="0">
            <a:noAutofit/>
          </a:bodyPr>
          <a:lstStyle>
            <a:lvl1pPr marL="0" indent="0" algn="l">
              <a:buNone/>
              <a:defRPr sz="2000" spc="0">
                <a:solidFill>
                  <a:srgbClr val="D9E0E2"/>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15" name="Straight Connector 14"/>
          <p:cNvCxnSpPr/>
          <p:nvPr userDrawn="1"/>
        </p:nvCxnSpPr>
        <p:spPr>
          <a:xfrm>
            <a:off x="353648" y="4466912"/>
            <a:ext cx="11835177"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Content Placeholder 7"/>
          <p:cNvSpPr>
            <a:spLocks noGrp="1"/>
          </p:cNvSpPr>
          <p:nvPr>
            <p:ph sz="quarter" idx="10" hasCustomPrompt="1"/>
          </p:nvPr>
        </p:nvSpPr>
        <p:spPr>
          <a:xfrm>
            <a:off x="360362" y="5564547"/>
            <a:ext cx="7289872" cy="477988"/>
          </a:xfrm>
        </p:spPr>
        <p:txBody>
          <a:bodyPr/>
          <a:lstStyle>
            <a:lvl1pPr>
              <a:lnSpc>
                <a:spcPct val="100000"/>
              </a:lnSpc>
              <a:spcBef>
                <a:spcPts val="0"/>
              </a:spcBef>
              <a:spcAft>
                <a:spcPts val="0"/>
              </a:spcAft>
              <a:defRPr sz="1600" baseline="0">
                <a:solidFill>
                  <a:srgbClr val="D9E0E2"/>
                </a:solidFill>
              </a:defRPr>
            </a:lvl1pPr>
          </a:lstStyle>
          <a:p>
            <a:pPr lvl="0"/>
            <a:r>
              <a:rPr lang="en-US" dirty="0" smtClean="0"/>
              <a:t>Name of presenter, title and email</a:t>
            </a:r>
          </a:p>
        </p:txBody>
      </p:sp>
      <p:pic>
        <p:nvPicPr>
          <p:cNvPr id="59" name="Picture 5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63" y="876078"/>
            <a:ext cx="4793376" cy="1109085"/>
          </a:xfrm>
          <a:prstGeom prst="rect">
            <a:avLst/>
          </a:prstGeom>
        </p:spPr>
      </p:pic>
    </p:spTree>
    <p:extLst>
      <p:ext uri="{BB962C8B-B14F-4D97-AF65-F5344CB8AC3E}">
        <p14:creationId xmlns:p14="http://schemas.microsoft.com/office/powerpoint/2010/main" val="284393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ustomer Segue 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4" name="Picture 3"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6" name="Picture Placeholder 7"/>
          <p:cNvSpPr>
            <a:spLocks noGrp="1"/>
          </p:cNvSpPr>
          <p:nvPr>
            <p:ph type="pic" sz="quarter" idx="17" hasCustomPrompt="1"/>
          </p:nvPr>
        </p:nvSpPr>
        <p:spPr>
          <a:xfrm>
            <a:off x="7954695" y="-18288"/>
            <a:ext cx="4234130" cy="6894576"/>
          </a:xfrm>
          <a:prstGeom prst="rect">
            <a:avLst/>
          </a:prstGeom>
          <a:solidFill>
            <a:schemeClr val="bg1">
              <a:lumMod val="75000"/>
            </a:schemeClr>
          </a:solidFill>
          <a:ln>
            <a:noFill/>
          </a:ln>
        </p:spPr>
        <p:txBody>
          <a:bodyPr anchor="ctr"/>
          <a:lstStyle>
            <a:lvl1pPr marL="0" indent="0" algn="ctr">
              <a:buNone/>
              <a:defRPr sz="1600" baseline="0">
                <a:solidFill>
                  <a:schemeClr val="bg1"/>
                </a:solidFill>
              </a:defRPr>
            </a:lvl1pPr>
          </a:lstStyle>
          <a:p>
            <a:r>
              <a:rPr lang="en-US" dirty="0" smtClean="0"/>
              <a:t>Click to add photo or paste an image in box</a:t>
            </a:r>
            <a:endParaRPr lang="en-US" dirty="0"/>
          </a:p>
        </p:txBody>
      </p:sp>
      <p:sp>
        <p:nvSpPr>
          <p:cNvPr id="47" name="Picture Placeholder 2"/>
          <p:cNvSpPr>
            <a:spLocks noGrp="1"/>
          </p:cNvSpPr>
          <p:nvPr>
            <p:ph type="pic" sz="quarter" idx="19" hasCustomPrompt="1"/>
          </p:nvPr>
        </p:nvSpPr>
        <p:spPr>
          <a:xfrm>
            <a:off x="1621700" y="2391624"/>
            <a:ext cx="4427017" cy="2074753"/>
          </a:xfrm>
          <a:noFill/>
          <a:ln>
            <a:noFill/>
          </a:ln>
          <a:effectLst/>
        </p:spPr>
        <p:txBody>
          <a:bodyPr anchor="ctr"/>
          <a:lstStyle>
            <a:lvl1pPr marL="0" indent="0" algn="ctr">
              <a:buNone/>
              <a:defRPr sz="1600">
                <a:solidFill>
                  <a:schemeClr val="bg1"/>
                </a:solidFill>
              </a:defRPr>
            </a:lvl1pPr>
          </a:lstStyle>
          <a:p>
            <a:r>
              <a:rPr lang="en-US" dirty="0" smtClean="0"/>
              <a:t>Click to add logo or paste one in box</a:t>
            </a:r>
            <a:endParaRPr lang="en-US" dirty="0"/>
          </a:p>
        </p:txBody>
      </p:sp>
    </p:spTree>
    <p:extLst>
      <p:ext uri="{BB962C8B-B14F-4D97-AF65-F5344CB8AC3E}">
        <p14:creationId xmlns:p14="http://schemas.microsoft.com/office/powerpoint/2010/main" val="215770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gue_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p:nvPr>
        </p:nvSpPr>
        <p:spPr>
          <a:xfrm>
            <a:off x="360362" y="2049320"/>
            <a:ext cx="11482388" cy="2628900"/>
          </a:xfrm>
        </p:spPr>
        <p:txBody>
          <a:bodyPr lIns="0" tIns="0" rIns="0" bIns="0" anchor="b">
            <a:noAutofit/>
          </a:bodyPr>
          <a:lstStyle>
            <a:lvl1pPr algn="l">
              <a:defRPr sz="5400" spc="0">
                <a:solidFill>
                  <a:schemeClr val="bg1"/>
                </a:solidFill>
              </a:defRPr>
            </a:lvl1pPr>
          </a:lstStyle>
          <a:p>
            <a:r>
              <a:rPr lang="en-US" dirty="0" smtClean="0"/>
              <a:t>Click to edit Master title style</a:t>
            </a:r>
            <a:endParaRPr lang="en-US" dirty="0"/>
          </a:p>
        </p:txBody>
      </p:sp>
      <p:sp>
        <p:nvSpPr>
          <p:cNvPr id="10" name="Subtitle 2"/>
          <p:cNvSpPr>
            <a:spLocks noGrp="1"/>
          </p:cNvSpPr>
          <p:nvPr>
            <p:ph type="subTitle" idx="1"/>
          </p:nvPr>
        </p:nvSpPr>
        <p:spPr>
          <a:xfrm>
            <a:off x="360362" y="4876800"/>
            <a:ext cx="11482388" cy="1066800"/>
          </a:xfrm>
        </p:spPr>
        <p:txBody>
          <a:bodyPr lIns="0" tIns="0" rIns="0" bIns="0">
            <a:noAutofit/>
          </a:bodyPr>
          <a:lstStyle>
            <a:lvl1pPr marL="0" indent="0" algn="l">
              <a:buNone/>
              <a:defRPr sz="2400" spc="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4" name="Straight Connector 3"/>
          <p:cNvCxnSpPr/>
          <p:nvPr userDrawn="1"/>
        </p:nvCxnSpPr>
        <p:spPr>
          <a:xfrm flipH="1">
            <a:off x="342900" y="4800600"/>
            <a:ext cx="11845925"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265159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peaker_slide_A">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hasCustomPrompt="1"/>
          </p:nvPr>
        </p:nvSpPr>
        <p:spPr>
          <a:xfrm>
            <a:off x="356616" y="526840"/>
            <a:ext cx="7379001" cy="2628900"/>
          </a:xfrm>
        </p:spPr>
        <p:txBody>
          <a:bodyPr lIns="0" tIns="0" rIns="0" bIns="0" anchor="b">
            <a:noAutofit/>
          </a:bodyPr>
          <a:lstStyle>
            <a:lvl1pPr algn="l">
              <a:defRPr sz="540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356616" y="3354319"/>
            <a:ext cx="7379001" cy="1408043"/>
          </a:xfrm>
        </p:spPr>
        <p:txBody>
          <a:bodyPr lIns="0" tIns="0" rIns="0" bIns="0">
            <a:noAutofit/>
          </a:bodyPr>
          <a:lstStyle>
            <a:lvl1pPr marL="0" indent="0" algn="l">
              <a:buNone/>
              <a:defRPr sz="200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a:t>
            </a:r>
          </a:p>
          <a:p>
            <a:r>
              <a:rPr lang="en-US" dirty="0" smtClean="0"/>
              <a:t>@</a:t>
            </a:r>
            <a:r>
              <a:rPr lang="en-US" dirty="0" err="1" smtClean="0"/>
              <a:t>speakerName</a:t>
            </a:r>
            <a:endParaRPr lang="en-US" dirty="0"/>
          </a:p>
        </p:txBody>
      </p:sp>
      <p:cxnSp>
        <p:nvCxnSpPr>
          <p:cNvPr id="26" name="Straight Connector 25"/>
          <p:cNvCxnSpPr/>
          <p:nvPr userDrawn="1"/>
        </p:nvCxnSpPr>
        <p:spPr>
          <a:xfrm flipH="1">
            <a:off x="-26942" y="3281320"/>
            <a:ext cx="7980317"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8" name="Picture 27"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3925" y="2094773"/>
            <a:ext cx="2627758" cy="1839431"/>
          </a:xfrm>
          <a:prstGeom prst="rect">
            <a:avLst/>
          </a:prstGeom>
        </p:spPr>
      </p:pic>
    </p:spTree>
    <p:extLst>
      <p:ext uri="{BB962C8B-B14F-4D97-AF65-F5344CB8AC3E}">
        <p14:creationId xmlns:p14="http://schemas.microsoft.com/office/powerpoint/2010/main" val="94961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aker_slide_B">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3" name="Picture 12"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hasCustomPrompt="1"/>
          </p:nvPr>
        </p:nvSpPr>
        <p:spPr>
          <a:xfrm>
            <a:off x="2314575" y="2095733"/>
            <a:ext cx="9551504" cy="2628900"/>
          </a:xfrm>
        </p:spPr>
        <p:txBody>
          <a:bodyPr lIns="91440" tIns="0" rIns="0" bIns="0" anchor="b">
            <a:noAutofit/>
          </a:bodyPr>
          <a:lstStyle>
            <a:lvl1pPr algn="l">
              <a:defRPr sz="5400" spc="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2314575" y="4877032"/>
            <a:ext cx="9551504" cy="1408043"/>
          </a:xfrm>
        </p:spPr>
        <p:txBody>
          <a:bodyPr lIns="91440" tIns="0" rIns="0" bIns="0">
            <a:noAutofit/>
          </a:bodyPr>
          <a:lstStyle>
            <a:lvl1pPr marL="0" indent="0" algn="l">
              <a:buNone/>
              <a:defRPr sz="2000" spc="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a:t>
            </a:r>
          </a:p>
        </p:txBody>
      </p:sp>
      <p:cxnSp>
        <p:nvCxnSpPr>
          <p:cNvPr id="3" name="Straight Connector 2"/>
          <p:cNvCxnSpPr/>
          <p:nvPr userDrawn="1"/>
        </p:nvCxnSpPr>
        <p:spPr>
          <a:xfrm>
            <a:off x="2162175" y="3984978"/>
            <a:ext cx="0" cy="2873022"/>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ctangle 47"/>
          <p:cNvSpPr/>
          <p:nvPr userDrawn="1"/>
        </p:nvSpPr>
        <p:spPr>
          <a:xfrm rot="10800000">
            <a:off x="2170753" y="3984978"/>
            <a:ext cx="64008"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Tree>
    <p:extLst>
      <p:ext uri="{BB962C8B-B14F-4D97-AF65-F5344CB8AC3E}">
        <p14:creationId xmlns:p14="http://schemas.microsoft.com/office/powerpoint/2010/main" val="411794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asic_dark">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9" name="Picture 18"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18" name="Text Placeholder 3"/>
          <p:cNvSpPr>
            <a:spLocks noGrp="1"/>
          </p:cNvSpPr>
          <p:nvPr>
            <p:ph type="body" sz="quarter" idx="16"/>
          </p:nvPr>
        </p:nvSpPr>
        <p:spPr>
          <a:xfrm>
            <a:off x="338328" y="1021080"/>
            <a:ext cx="11484864" cy="338554"/>
          </a:xfrm>
        </p:spPr>
        <p:txBody>
          <a:bodyPr lIns="9144" tIns="0" rIns="0" bIns="0">
            <a:spAutoFit/>
          </a:bodyPr>
          <a:lstStyle>
            <a:lvl1pPr marL="0" indent="0">
              <a:buNone/>
              <a:defRPr sz="2400" spc="0" baseline="0">
                <a:solidFill>
                  <a:schemeClr val="bg1"/>
                </a:solidFill>
              </a:defRPr>
            </a:lvl1pPr>
          </a:lstStyle>
          <a:p>
            <a:pPr lvl="0"/>
            <a:r>
              <a:rPr lang="en-US" dirty="0" smtClean="0"/>
              <a:t>Click to edit Master text styles</a:t>
            </a:r>
          </a:p>
        </p:txBody>
      </p:sp>
      <p:grpSp>
        <p:nvGrpSpPr>
          <p:cNvPr id="31" name="Group 18"/>
          <p:cNvGrpSpPr>
            <a:grpSpLocks noChangeAspect="1"/>
          </p:cNvGrpSpPr>
          <p:nvPr userDrawn="1"/>
        </p:nvGrpSpPr>
        <p:grpSpPr bwMode="auto">
          <a:xfrm>
            <a:off x="11243268" y="6270900"/>
            <a:ext cx="611829" cy="428383"/>
            <a:chOff x="267" y="-340"/>
            <a:chExt cx="7144" cy="5002"/>
          </a:xfrm>
        </p:grpSpPr>
        <p:sp>
          <p:nvSpPr>
            <p:cNvPr id="3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4" name="Freeform 3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5" name="Freeform 3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6" name="Freeform 3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7" name="Freeform 3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8" name="Freeform 3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9" name="Freeform 3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0" name="Freeform 3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1" name="Freeform 4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2" name="Freeform 4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47"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60452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asic_Sales_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dirty="0"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59595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asic_Service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dirty="0" smtClean="0"/>
              <a:t>Click to edit Master title style</a:t>
            </a:r>
            <a:endParaRPr lang="en-US" dirty="0"/>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dirty="0"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8718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asic_Marketing Cloud_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2" name="Rectangle 31"/>
          <p:cNvSpPr/>
          <p:nvPr userDrawn="1"/>
        </p:nvSpPr>
        <p:spPr>
          <a:xfrm>
            <a:off x="0" y="0"/>
            <a:ext cx="12188952" cy="6858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2700000" scaled="1"/>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pic>
        <p:nvPicPr>
          <p:cNvPr id="29" name="Picture 2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85016" y="3786261"/>
            <a:ext cx="2578124" cy="2634171"/>
          </a:xfrm>
          <a:prstGeom prst="rect">
            <a:avLst/>
          </a:prstGeom>
        </p:spPr>
      </p:pic>
      <p:grpSp>
        <p:nvGrpSpPr>
          <p:cNvPr id="40" name="Group 39"/>
          <p:cNvGrpSpPr/>
          <p:nvPr userDrawn="1"/>
        </p:nvGrpSpPr>
        <p:grpSpPr>
          <a:xfrm>
            <a:off x="8686801" y="5026741"/>
            <a:ext cx="1104364" cy="966038"/>
            <a:chOff x="9356933" y="5612937"/>
            <a:chExt cx="434231" cy="379842"/>
          </a:xfrm>
        </p:grpSpPr>
        <p:sp>
          <p:nvSpPr>
            <p:cNvPr id="41" name="Oval 40"/>
            <p:cNvSpPr/>
            <p:nvPr userDrawn="1"/>
          </p:nvSpPr>
          <p:spPr>
            <a:xfrm>
              <a:off x="9356933" y="5612937"/>
              <a:ext cx="338651" cy="338651"/>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42" name="Oval 41"/>
            <p:cNvSpPr/>
            <p:nvPr userDrawn="1"/>
          </p:nvSpPr>
          <p:spPr>
            <a:xfrm>
              <a:off x="9600004" y="5801619"/>
              <a:ext cx="191160" cy="191160"/>
            </a:xfrm>
            <a:prstGeom prst="ellipse">
              <a:avLst/>
            </a:prstGeom>
            <a:solidFill>
              <a:srgbClr val="FFFFFF">
                <a:alpha val="2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grpSp>
      <p:sp>
        <p:nvSpPr>
          <p:cNvPr id="50"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1"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dirty="0" smtClean="0"/>
              <a:t>Click to edit Master text styles</a:t>
            </a:r>
          </a:p>
        </p:txBody>
      </p:sp>
      <p:grpSp>
        <p:nvGrpSpPr>
          <p:cNvPr id="52" name="Group 18"/>
          <p:cNvGrpSpPr>
            <a:grpSpLocks noChangeAspect="1"/>
          </p:cNvGrpSpPr>
          <p:nvPr userDrawn="1"/>
        </p:nvGrpSpPr>
        <p:grpSpPr bwMode="auto">
          <a:xfrm>
            <a:off x="11243268" y="6270900"/>
            <a:ext cx="611829" cy="428383"/>
            <a:chOff x="267" y="-340"/>
            <a:chExt cx="7144" cy="5002"/>
          </a:xfrm>
        </p:grpSpPr>
        <p:sp>
          <p:nvSpPr>
            <p:cNvPr id="53"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3" name="Freeform 62"/>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4"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79410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asic_Community Cloud_Dark">
    <p:bg>
      <p:bgPr>
        <a:solidFill>
          <a:schemeClr val="accent6"/>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952" cy="6858000"/>
          </a:xfrm>
          <a:prstGeom prst="rect">
            <a:avLst/>
          </a:prstGeom>
          <a:solidFill>
            <a:schemeClr val="accent6"/>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9" name="Oval 38"/>
          <p:cNvSpPr/>
          <p:nvPr userDrawn="1"/>
        </p:nvSpPr>
        <p:spPr>
          <a:xfrm>
            <a:off x="11358418" y="494288"/>
            <a:ext cx="830407" cy="830407"/>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50" name="Title 1"/>
          <p:cNvSpPr>
            <a:spLocks noGrp="1"/>
          </p:cNvSpPr>
          <p:nvPr>
            <p:ph type="title"/>
          </p:nvPr>
        </p:nvSpPr>
        <p:spPr>
          <a:xfrm>
            <a:off x="338327" y="90720"/>
            <a:ext cx="11515535" cy="908043"/>
          </a:xfrm>
        </p:spPr>
        <p:txBody>
          <a:bodyPr/>
          <a:lstStyle>
            <a:lvl1pPr>
              <a:defRPr>
                <a:solidFill>
                  <a:schemeClr val="bg2">
                    <a:lumMod val="25000"/>
                  </a:schemeClr>
                </a:solidFill>
              </a:defRPr>
            </a:lvl1pPr>
          </a:lstStyle>
          <a:p>
            <a:r>
              <a:rPr lang="en-US" smtClean="0"/>
              <a:t>Click to edit Master title style</a:t>
            </a:r>
            <a:endParaRPr lang="en-US"/>
          </a:p>
        </p:txBody>
      </p:sp>
      <p:sp>
        <p:nvSpPr>
          <p:cNvPr id="51" name="Text Placeholder 3"/>
          <p:cNvSpPr>
            <a:spLocks noGrp="1"/>
          </p:cNvSpPr>
          <p:nvPr>
            <p:ph type="body" sz="quarter" idx="16"/>
          </p:nvPr>
        </p:nvSpPr>
        <p:spPr>
          <a:xfrm>
            <a:off x="338328" y="1021080"/>
            <a:ext cx="11484864" cy="369332"/>
          </a:xfrm>
        </p:spPr>
        <p:txBody>
          <a:bodyPr lIns="9144" tIns="0" rIns="0" bIns="0">
            <a:spAutoFit/>
          </a:bodyPr>
          <a:lstStyle>
            <a:lvl1pPr marL="0" indent="0">
              <a:buNone/>
              <a:defRPr sz="2400" spc="0" baseline="0">
                <a:solidFill>
                  <a:schemeClr val="bg2">
                    <a:lumMod val="25000"/>
                  </a:schemeClr>
                </a:solidFill>
              </a:defRPr>
            </a:lvl1pPr>
          </a:lstStyle>
          <a:p>
            <a:pPr lvl="0"/>
            <a:r>
              <a:rPr lang="en-US" dirty="0" smtClean="0"/>
              <a:t>Click to edit Master text styles</a:t>
            </a:r>
          </a:p>
        </p:txBody>
      </p:sp>
      <p:grpSp>
        <p:nvGrpSpPr>
          <p:cNvPr id="64" name="Group 18"/>
          <p:cNvGrpSpPr>
            <a:grpSpLocks noChangeAspect="1"/>
          </p:cNvGrpSpPr>
          <p:nvPr userDrawn="1"/>
        </p:nvGrpSpPr>
        <p:grpSpPr bwMode="auto">
          <a:xfrm>
            <a:off x="11243268" y="6270900"/>
            <a:ext cx="611829" cy="428383"/>
            <a:chOff x="267" y="-340"/>
            <a:chExt cx="7144" cy="5002"/>
          </a:xfrm>
        </p:grpSpPr>
        <p:sp>
          <p:nvSpPr>
            <p:cNvPr id="65"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6"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7" name="Freeform 66"/>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8" name="Freeform 67"/>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9" name="Freeform 68"/>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0" name="Freeform 69"/>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1" name="Freeform 70"/>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2" name="Freeform 71"/>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3" name="Freeform 72"/>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4" name="Freeform 73"/>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5" name="Freeform 74"/>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76" name="Content Placeholder 2"/>
          <p:cNvSpPr>
            <a:spLocks noGrp="1"/>
          </p:cNvSpPr>
          <p:nvPr>
            <p:ph idx="1"/>
          </p:nvPr>
        </p:nvSpPr>
        <p:spPr>
          <a:xfrm>
            <a:off x="338328" y="1601725"/>
            <a:ext cx="11517122" cy="4641598"/>
          </a:xfrm>
        </p:spPr>
        <p:txBody>
          <a:bodyPr/>
          <a:lstStyle>
            <a:lvl1pPr>
              <a:buClr>
                <a:schemeClr val="bg1"/>
              </a:buClr>
              <a:defRPr>
                <a:solidFill>
                  <a:schemeClr val="bg2">
                    <a:lumMod val="25000"/>
                  </a:schemeClr>
                </a:solidFill>
              </a:defRPr>
            </a:lvl1pPr>
            <a:lvl2pPr>
              <a:buClr>
                <a:schemeClr val="tx1"/>
              </a:buClr>
              <a:defRPr>
                <a:solidFill>
                  <a:schemeClr val="bg2">
                    <a:lumMod val="25000"/>
                  </a:schemeClr>
                </a:solidFill>
              </a:defRPr>
            </a:lvl2pPr>
            <a:lvl3pPr>
              <a:buClr>
                <a:schemeClr val="tx1"/>
              </a:buClr>
              <a:defRPr>
                <a:solidFill>
                  <a:schemeClr val="bg2">
                    <a:lumMod val="25000"/>
                  </a:schemeClr>
                </a:solidFill>
              </a:defRPr>
            </a:lvl3pPr>
            <a:lvl4pPr>
              <a:buClr>
                <a:schemeClr val="bg1"/>
              </a:buClr>
              <a:defRPr>
                <a:solidFill>
                  <a:schemeClr val="bg2">
                    <a:lumMod val="25000"/>
                  </a:schemeClr>
                </a:solidFill>
              </a:defRPr>
            </a:lvl4pPr>
            <a:lvl5pPr>
              <a:buClr>
                <a:schemeClr val="bg1"/>
              </a:buClr>
              <a:defRPr>
                <a:solidFill>
                  <a:schemeClr val="bg2">
                    <a:lumMod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7"/>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252056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asic_Analytics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dirty="0"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79190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C">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5" name="Picture 14"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60362" y="2004579"/>
            <a:ext cx="7273925" cy="2282675"/>
          </a:xfrm>
        </p:spPr>
        <p:txBody>
          <a:bodyPr lIns="0" tIns="0" rIns="0" bIns="0" anchor="b">
            <a:noAutofit/>
          </a:bodyPr>
          <a:lstStyle>
            <a:lvl1pPr algn="l">
              <a:lnSpc>
                <a:spcPct val="90000"/>
              </a:lnSpc>
              <a:defRPr sz="4800" b="0" spc="0" baseline="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60362" y="4378493"/>
            <a:ext cx="7273925" cy="568606"/>
          </a:xfrm>
        </p:spPr>
        <p:txBody>
          <a:bodyPr lIns="0" tIns="0" rIns="0" bIns="0">
            <a:noAutofit/>
          </a:bodyPr>
          <a:lstStyle>
            <a:lvl1pPr marL="0" indent="0" algn="l">
              <a:lnSpc>
                <a:spcPts val="2400"/>
              </a:lnSpc>
              <a:buNone/>
              <a:defRPr sz="2000" spc="0">
                <a:solidFill>
                  <a:srgbClr val="D9E0E2"/>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4" name="Picture Placeholder 7"/>
          <p:cNvSpPr>
            <a:spLocks noGrp="1"/>
          </p:cNvSpPr>
          <p:nvPr>
            <p:ph type="pic" sz="quarter" idx="17" hasCustomPrompt="1"/>
          </p:nvPr>
        </p:nvSpPr>
        <p:spPr>
          <a:xfrm>
            <a:off x="7954695" y="-18288"/>
            <a:ext cx="4234130" cy="6894576"/>
          </a:xfrm>
          <a:prstGeom prst="rect">
            <a:avLst/>
          </a:prstGeom>
          <a:solidFill>
            <a:schemeClr val="bg1">
              <a:lumMod val="75000"/>
            </a:schemeClr>
          </a:solidFill>
          <a:ln>
            <a:noFill/>
          </a:ln>
        </p:spPr>
        <p:txBody>
          <a:bodyPr anchor="ctr"/>
          <a:lstStyle>
            <a:lvl1pPr marL="0" indent="0" algn="ctr">
              <a:buNone/>
              <a:defRPr sz="1600" baseline="0">
                <a:solidFill>
                  <a:schemeClr val="bg1"/>
                </a:solidFill>
              </a:defRPr>
            </a:lvl1pPr>
          </a:lstStyle>
          <a:p>
            <a:r>
              <a:rPr lang="en-US" dirty="0" smtClean="0"/>
              <a:t>Click to add photo or paste an image in box</a:t>
            </a:r>
            <a:endParaRPr lang="en-US" dirty="0"/>
          </a:p>
        </p:txBody>
      </p:sp>
      <p:sp>
        <p:nvSpPr>
          <p:cNvPr id="55" name="Content Placeholder 7"/>
          <p:cNvSpPr>
            <a:spLocks noGrp="1"/>
          </p:cNvSpPr>
          <p:nvPr>
            <p:ph sz="quarter" idx="10" hasCustomPrompt="1"/>
          </p:nvPr>
        </p:nvSpPr>
        <p:spPr>
          <a:xfrm>
            <a:off x="360362" y="5510127"/>
            <a:ext cx="7289872" cy="438820"/>
          </a:xfrm>
        </p:spPr>
        <p:txBody>
          <a:bodyPr/>
          <a:lstStyle>
            <a:lvl1pPr>
              <a:lnSpc>
                <a:spcPct val="100000"/>
              </a:lnSpc>
              <a:spcBef>
                <a:spcPts val="0"/>
              </a:spcBef>
              <a:spcAft>
                <a:spcPts val="0"/>
              </a:spcAft>
              <a:buNone/>
              <a:defRPr sz="1600" spc="0" baseline="0">
                <a:solidFill>
                  <a:srgbClr val="D9E0E2"/>
                </a:solidFill>
              </a:defRPr>
            </a:lvl1pPr>
          </a:lstStyle>
          <a:p>
            <a:pPr lvl="0"/>
            <a:r>
              <a:rPr lang="en-US" dirty="0" smtClean="0"/>
              <a:t>Name of presenter, title and email</a:t>
            </a:r>
          </a:p>
        </p:txBody>
      </p:sp>
      <p:pic>
        <p:nvPicPr>
          <p:cNvPr id="56" name="Picture 5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63" y="876078"/>
            <a:ext cx="4793376" cy="1109085"/>
          </a:xfrm>
          <a:prstGeom prst="rect">
            <a:avLst/>
          </a:prstGeom>
        </p:spPr>
      </p:pic>
    </p:spTree>
    <p:extLst>
      <p:ext uri="{BB962C8B-B14F-4D97-AF65-F5344CB8AC3E}">
        <p14:creationId xmlns:p14="http://schemas.microsoft.com/office/powerpoint/2010/main" val="360960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asic_Platform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dirty="0"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49276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_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4" name="Picture 13"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TextBox 39"/>
          <p:cNvSpPr txBox="1"/>
          <p:nvPr userDrawn="1"/>
        </p:nvSpPr>
        <p:spPr>
          <a:xfrm>
            <a:off x="6305655" y="3041036"/>
            <a:ext cx="2578560" cy="646331"/>
          </a:xfrm>
          <a:prstGeom prst="rect">
            <a:avLst/>
          </a:prstGeom>
          <a:noFill/>
        </p:spPr>
        <p:txBody>
          <a:bodyPr wrap="square" rtlCol="0">
            <a:spAutoFit/>
          </a:bodyPr>
          <a:lstStyle/>
          <a:p>
            <a:pPr>
              <a:spcBef>
                <a:spcPts val="300"/>
              </a:spcBef>
              <a:spcAft>
                <a:spcPts val="1000"/>
              </a:spcAft>
            </a:pPr>
            <a:r>
              <a:rPr lang="en-US" sz="3600" b="1" dirty="0" smtClean="0">
                <a:solidFill>
                  <a:schemeClr val="bg1"/>
                </a:solidFill>
                <a:latin typeface="Salesforce Sans"/>
              </a:rPr>
              <a:t>Thank you</a:t>
            </a:r>
          </a:p>
        </p:txBody>
      </p:sp>
      <p:pic>
        <p:nvPicPr>
          <p:cNvPr id="41" name="Picture 40"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67488" y="2592568"/>
            <a:ext cx="2528523" cy="1769966"/>
          </a:xfrm>
          <a:prstGeom prst="rect">
            <a:avLst/>
          </a:prstGeom>
        </p:spPr>
      </p:pic>
    </p:spTree>
    <p:extLst>
      <p:ext uri="{BB962C8B-B14F-4D97-AF65-F5344CB8AC3E}">
        <p14:creationId xmlns:p14="http://schemas.microsoft.com/office/powerpoint/2010/main" val="217165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rawing Guide Layout Slide">
    <p:spTree>
      <p:nvGrpSpPr>
        <p:cNvPr id="1" name=""/>
        <p:cNvGrpSpPr/>
        <p:nvPr/>
      </p:nvGrpSpPr>
      <p:grpSpPr>
        <a:xfrm>
          <a:off x="0" y="0"/>
          <a:ext cx="0" cy="0"/>
          <a:chOff x="0" y="0"/>
          <a:chExt cx="0" cy="0"/>
        </a:xfrm>
      </p:grpSpPr>
      <p:sp>
        <p:nvSpPr>
          <p:cNvPr id="20" name="Text Placeholder 11"/>
          <p:cNvSpPr>
            <a:spLocks noGrp="1"/>
          </p:cNvSpPr>
          <p:nvPr>
            <p:ph type="body" sz="quarter" idx="18" hasCustomPrompt="1"/>
          </p:nvPr>
        </p:nvSpPr>
        <p:spPr>
          <a:xfrm>
            <a:off x="338328" y="1021080"/>
            <a:ext cx="11663172" cy="338554"/>
          </a:xfrm>
          <a:noFill/>
          <a:ln>
            <a:noFill/>
          </a:ln>
        </p:spPr>
        <p:txBody>
          <a:bodyPr/>
          <a:lstStyle>
            <a:lvl1pPr>
              <a:defRPr spc="0" baseline="0"/>
            </a:lvl1pPr>
          </a:lstStyle>
          <a:p>
            <a:r>
              <a:rPr lang="en-US" dirty="0"/>
              <a:t>Use </a:t>
            </a:r>
            <a:r>
              <a:rPr lang="en-US" dirty="0" smtClean="0"/>
              <a:t>this layout for realigning basic </a:t>
            </a:r>
            <a:r>
              <a:rPr lang="en-US" dirty="0"/>
              <a:t>drawing guides </a:t>
            </a:r>
            <a:r>
              <a:rPr lang="en-US" dirty="0" smtClean="0"/>
              <a:t>or reference them as needed</a:t>
            </a:r>
            <a:endParaRPr lang="en-US" dirty="0"/>
          </a:p>
        </p:txBody>
      </p:sp>
      <p:sp>
        <p:nvSpPr>
          <p:cNvPr id="19" name="Title 8"/>
          <p:cNvSpPr txBox="1">
            <a:spLocks/>
          </p:cNvSpPr>
          <p:nvPr userDrawn="1"/>
        </p:nvSpPr>
        <p:spPr>
          <a:xfrm>
            <a:off x="338327" y="90720"/>
            <a:ext cx="11515535" cy="908043"/>
          </a:xfrm>
          <a:prstGeom prst="rect">
            <a:avLst/>
          </a:prstGeom>
          <a:effectLst/>
        </p:spPr>
        <p:txBody>
          <a:bodyPr vert="horz" lIns="0" tIns="0" rIns="0" bIns="0" rtlCol="0" anchor="b">
            <a:noAutofit/>
          </a:bodyPr>
          <a:lstStyle>
            <a:lvl1pPr marL="0" algn="l" defTabSz="914400" rtl="0" eaLnBrk="1" latinLnBrk="0" hangingPunct="1">
              <a:lnSpc>
                <a:spcPct val="90000"/>
              </a:lnSpc>
              <a:spcBef>
                <a:spcPct val="0"/>
              </a:spcBef>
              <a:buNone/>
              <a:defRPr lang="en-US" sz="3200" b="0" kern="1200" spc="-20" baseline="0" dirty="0">
                <a:solidFill>
                  <a:schemeClr val="accent1"/>
                </a:solidFill>
                <a:latin typeface="+mj-lt"/>
                <a:ea typeface="+mj-ea"/>
                <a:cs typeface="+mj-cs"/>
              </a:defRPr>
            </a:lvl1pPr>
          </a:lstStyle>
          <a:p>
            <a:r>
              <a:rPr lang="en-US" spc="0" dirty="0" smtClean="0">
                <a:latin typeface="Salesforce Sans"/>
              </a:rPr>
              <a:t>Standard Drawing Guide Placement Layout Slide (Margins)</a:t>
            </a:r>
            <a:endParaRPr lang="en-US" spc="0" dirty="0">
              <a:latin typeface="Salesforce Sans"/>
            </a:endParaRPr>
          </a:p>
        </p:txBody>
      </p:sp>
      <p:cxnSp>
        <p:nvCxnSpPr>
          <p:cNvPr id="6" name="Straight Connector 5"/>
          <p:cNvCxnSpPr/>
          <p:nvPr userDrawn="1"/>
        </p:nvCxnSpPr>
        <p:spPr>
          <a:xfrm>
            <a:off x="336550" y="0"/>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847254" y="-1587"/>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rot="16200000">
            <a:off x="6094413" y="16770"/>
            <a:ext cx="0" cy="12188952"/>
          </a:xfrm>
          <a:prstGeom prst="line">
            <a:avLst/>
          </a:prstGeom>
          <a:ln w="63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2" y="-4465621"/>
            <a:ext cx="0" cy="12188952"/>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2" y="-5478446"/>
            <a:ext cx="0" cy="12188952"/>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6534428" y="2112524"/>
            <a:ext cx="5365506" cy="3539404"/>
          </a:xfrm>
          <a:prstGeom prst="rect">
            <a:avLst/>
          </a:prstGeom>
        </p:spPr>
        <p:txBody>
          <a:bodyPr wrap="square" lIns="121893" tIns="60947" rIns="121893" bIns="60947">
            <a:spAutoFit/>
          </a:bodyPr>
          <a:lstStyle/>
          <a:p>
            <a:pPr marL="0" marR="0" lvl="0" indent="0" algn="l" defTabSz="544095" rtl="0" eaLnBrk="1" fontAlgn="auto" latinLnBrk="0" hangingPunct="1">
              <a:lnSpc>
                <a:spcPct val="100000"/>
              </a:lnSpc>
              <a:spcBef>
                <a:spcPts val="800"/>
              </a:spcBef>
              <a:spcAft>
                <a:spcPts val="0"/>
              </a:spcAft>
              <a:buClrTx/>
              <a:buSzTx/>
              <a:buFontTx/>
              <a:buNone/>
              <a:tabLst/>
              <a:defRPr/>
            </a:pPr>
            <a:r>
              <a:rPr lang="en-US" sz="1600" b="1" dirty="0" smtClean="0">
                <a:solidFill>
                  <a:srgbClr val="00A1E0"/>
                </a:solidFill>
                <a:latin typeface="Salesforce Sans"/>
                <a:cs typeface="Salesforce Sans"/>
              </a:rPr>
              <a:t>Realigning Guides</a:t>
            </a:r>
            <a:endParaRPr lang="en-US" sz="1600" b="0" dirty="0" smtClean="0">
              <a:solidFill>
                <a:srgbClr val="00A1E0"/>
              </a:solidFill>
              <a:latin typeface="Salesforce Sans"/>
              <a:cs typeface="Salesforce Sans"/>
            </a:endParaRPr>
          </a:p>
          <a:p>
            <a:pPr lvl="0">
              <a:spcBef>
                <a:spcPts val="800"/>
              </a:spcBef>
            </a:pPr>
            <a:r>
              <a:rPr lang="en-US" sz="1200" b="0" dirty="0" smtClean="0">
                <a:solidFill>
                  <a:schemeClr val="accent2"/>
                </a:solidFill>
                <a:latin typeface="Salesforce Sans"/>
                <a:cs typeface="Salesforce Sans"/>
              </a:rPr>
              <a:t>Guides can can </a:t>
            </a:r>
            <a:r>
              <a:rPr lang="en-US" sz="1200" b="0" dirty="0">
                <a:solidFill>
                  <a:schemeClr val="accent2"/>
                </a:solidFill>
                <a:latin typeface="Salesforce Sans"/>
                <a:cs typeface="Salesforce Sans"/>
              </a:rPr>
              <a:t>easily be bumped and moved </a:t>
            </a:r>
            <a:r>
              <a:rPr lang="en-US" sz="1200" b="0" dirty="0" smtClean="0">
                <a:solidFill>
                  <a:schemeClr val="accent2"/>
                </a:solidFill>
                <a:latin typeface="Salesforce Sans"/>
                <a:cs typeface="Salesforce Sans"/>
              </a:rPr>
              <a:t>accidentally.  </a:t>
            </a:r>
          </a:p>
          <a:p>
            <a:pPr lvl="0" defTabSz="1218936">
              <a:spcBef>
                <a:spcPts val="800"/>
              </a:spcBef>
              <a:defRPr/>
            </a:pPr>
            <a:r>
              <a:rPr lang="en-US" sz="1200" dirty="0" smtClean="0">
                <a:solidFill>
                  <a:schemeClr val="accent2"/>
                </a:solidFill>
                <a:latin typeface="Salesforce Sans"/>
                <a:cs typeface="Salesforce Sans"/>
              </a:rPr>
              <a:t>This slide layout show you how to reset your guides. </a:t>
            </a:r>
            <a:endParaRPr lang="en-US" sz="1200" dirty="0">
              <a:solidFill>
                <a:schemeClr val="accent2"/>
              </a:solidFill>
              <a:latin typeface="Salesforce Sans"/>
              <a:cs typeface="Salesforce Sans"/>
            </a:endParaRPr>
          </a:p>
          <a:p>
            <a:pPr lvl="0" defTabSz="1218936">
              <a:spcBef>
                <a:spcPts val="800"/>
              </a:spcBef>
              <a:defRPr/>
            </a:pPr>
            <a:r>
              <a:rPr lang="en-US" sz="1200" b="1" dirty="0" smtClean="0">
                <a:solidFill>
                  <a:schemeClr val="accent2"/>
                </a:solidFill>
                <a:latin typeface="Salesforce Sans"/>
                <a:cs typeface="Salesforce Sans"/>
              </a:rPr>
              <a:t>NOTE: </a:t>
            </a:r>
            <a:r>
              <a:rPr lang="en-US" sz="1200" dirty="0" smtClean="0">
                <a:solidFill>
                  <a:schemeClr val="accent2"/>
                </a:solidFill>
                <a:latin typeface="Salesforce Sans"/>
                <a:cs typeface="Salesforce Sans"/>
              </a:rPr>
              <a:t>When </a:t>
            </a:r>
            <a:r>
              <a:rPr lang="en-US" sz="1200" dirty="0">
                <a:solidFill>
                  <a:schemeClr val="accent2"/>
                </a:solidFill>
                <a:latin typeface="Salesforce Sans"/>
                <a:cs typeface="Salesforce Sans"/>
              </a:rPr>
              <a:t>working on any older deck, be sure to check and ensure that the guides in your deck are set.</a:t>
            </a:r>
          </a:p>
          <a:p>
            <a:pPr marL="304735" lvl="0" indent="-304735">
              <a:spcBef>
                <a:spcPts val="800"/>
              </a:spcBef>
              <a:buFont typeface="+mj-lt"/>
              <a:buAutoNum type="arabicPeriod"/>
              <a:defRPr/>
            </a:pPr>
            <a:r>
              <a:rPr lang="en-US" sz="1200" b="1" dirty="0">
                <a:solidFill>
                  <a:schemeClr val="accent2"/>
                </a:solidFill>
                <a:latin typeface="Salesforce Sans"/>
                <a:cs typeface="Salesforce Sans"/>
              </a:rPr>
              <a:t>Turn on your guides </a:t>
            </a:r>
          </a:p>
          <a:p>
            <a:pPr marL="304735" lvl="0" indent="-304735" defTabSz="1218936">
              <a:spcBef>
                <a:spcPts val="800"/>
              </a:spcBef>
              <a:buFont typeface="+mj-lt"/>
              <a:buAutoNum type="arabicPeriod" startAt="2"/>
              <a:defRPr/>
            </a:pPr>
            <a:r>
              <a:rPr lang="en-US" sz="1200" b="1" dirty="0">
                <a:solidFill>
                  <a:schemeClr val="accent2"/>
                </a:solidFill>
                <a:latin typeface="Salesforce Sans"/>
                <a:cs typeface="Salesforce Sans"/>
              </a:rPr>
              <a:t>Insert </a:t>
            </a:r>
            <a:r>
              <a:rPr lang="en-US" sz="1200" b="1" dirty="0" smtClean="0">
                <a:solidFill>
                  <a:schemeClr val="accent2"/>
                </a:solidFill>
                <a:latin typeface="Salesforce Sans"/>
                <a:cs typeface="Salesforce Sans"/>
              </a:rPr>
              <a:t>a new slide</a:t>
            </a:r>
            <a:r>
              <a:rPr lang="en-US" sz="1200" b="1" baseline="0" dirty="0" smtClean="0">
                <a:solidFill>
                  <a:schemeClr val="accent2"/>
                </a:solidFill>
                <a:latin typeface="Salesforce Sans"/>
                <a:cs typeface="Salesforce Sans"/>
              </a:rPr>
              <a:t> </a:t>
            </a:r>
            <a:r>
              <a:rPr lang="en-US" sz="1200" b="1" dirty="0" smtClean="0">
                <a:solidFill>
                  <a:schemeClr val="accent2"/>
                </a:solidFill>
                <a:latin typeface="Salesforce Sans"/>
                <a:cs typeface="Salesforce Sans"/>
              </a:rPr>
              <a:t>the using the Guide </a:t>
            </a:r>
            <a:r>
              <a:rPr lang="en-US" sz="1200" b="1" dirty="0">
                <a:solidFill>
                  <a:schemeClr val="accent2"/>
                </a:solidFill>
                <a:latin typeface="Salesforce Sans"/>
                <a:cs typeface="Salesforce Sans"/>
              </a:rPr>
              <a:t>Layout </a:t>
            </a:r>
            <a:r>
              <a:rPr lang="en-US" sz="1200" b="1" dirty="0" smtClean="0">
                <a:solidFill>
                  <a:schemeClr val="accent2"/>
                </a:solidFill>
                <a:latin typeface="Salesforce Sans"/>
                <a:cs typeface="Salesforce Sans"/>
              </a:rPr>
              <a:t>slide option.</a:t>
            </a:r>
          </a:p>
          <a:p>
            <a:pPr marL="304735" lvl="0" indent="-304735" defTabSz="1218936">
              <a:spcBef>
                <a:spcPts val="800"/>
              </a:spcBef>
              <a:buFont typeface="+mj-lt"/>
              <a:buAutoNum type="arabicPeriod" startAt="2"/>
              <a:defRPr/>
            </a:pPr>
            <a:r>
              <a:rPr lang="en-US" sz="1200" b="1" dirty="0" smtClean="0">
                <a:solidFill>
                  <a:schemeClr val="accent2"/>
                </a:solidFill>
                <a:latin typeface="Salesforce Sans"/>
                <a:cs typeface="Salesforce Sans"/>
              </a:rPr>
              <a:t>Do </a:t>
            </a:r>
            <a:r>
              <a:rPr lang="en-US" sz="1200" b="1" dirty="0">
                <a:solidFill>
                  <a:schemeClr val="accent2"/>
                </a:solidFill>
                <a:latin typeface="Salesforce Sans"/>
                <a:cs typeface="Salesforce Sans"/>
              </a:rPr>
              <a:t>your guides align with the orange lines in the new slide?  </a:t>
            </a:r>
            <a:r>
              <a:rPr lang="en-US" sz="1200" dirty="0">
                <a:solidFill>
                  <a:schemeClr val="accent2"/>
                </a:solidFill>
                <a:latin typeface="Salesforce Sans"/>
                <a:cs typeface="Salesforce Sans"/>
              </a:rPr>
              <a:t>If yes, your guides are set, if not, proceed </a:t>
            </a:r>
            <a:r>
              <a:rPr lang="en-US" sz="1200" dirty="0" smtClean="0">
                <a:solidFill>
                  <a:schemeClr val="accent2"/>
                </a:solidFill>
                <a:latin typeface="Salesforce Sans"/>
                <a:cs typeface="Salesforce Sans"/>
              </a:rPr>
              <a:t>then realign each of the lines to line up with the lines shown on this page. </a:t>
            </a:r>
          </a:p>
          <a:p>
            <a:pPr marL="304735" lvl="0" indent="-304735" defTabSz="1218936">
              <a:spcBef>
                <a:spcPts val="800"/>
              </a:spcBef>
              <a:buFont typeface="+mj-lt"/>
              <a:buAutoNum type="arabicPeriod" startAt="2"/>
              <a:defRPr/>
            </a:pPr>
            <a:r>
              <a:rPr lang="en-US" sz="1200" b="1" dirty="0" smtClean="0">
                <a:solidFill>
                  <a:schemeClr val="accent2"/>
                </a:solidFill>
                <a:latin typeface="Salesforce Sans"/>
                <a:cs typeface="Salesforce Sans"/>
              </a:rPr>
              <a:t>Once guides are reset, delete the Guide Layout Slide</a:t>
            </a:r>
            <a:endParaRPr lang="en-US" sz="1200" b="1" dirty="0">
              <a:solidFill>
                <a:schemeClr val="accent2"/>
              </a:solidFill>
              <a:latin typeface="Salesforce Sans"/>
              <a:cs typeface="Salesforce Sans"/>
            </a:endParaRPr>
          </a:p>
          <a:p>
            <a:pPr lvl="0" defTabSz="1218936">
              <a:spcBef>
                <a:spcPts val="800"/>
              </a:spcBef>
              <a:defRPr/>
            </a:pPr>
            <a:endParaRPr lang="en-US" sz="1300" dirty="0">
              <a:solidFill>
                <a:schemeClr val="accent2"/>
              </a:solidFill>
              <a:latin typeface="Salesforce Sans"/>
              <a:cs typeface="Salesforce Sans"/>
            </a:endParaRPr>
          </a:p>
          <a:p>
            <a:pPr lvl="0">
              <a:spcBef>
                <a:spcPts val="800"/>
              </a:spcBef>
            </a:pPr>
            <a:endParaRPr lang="en-US" sz="1300" dirty="0">
              <a:solidFill>
                <a:schemeClr val="accent2"/>
              </a:solidFill>
              <a:latin typeface="Salesforce Sans"/>
              <a:cs typeface="Salesforce Sans"/>
            </a:endParaRPr>
          </a:p>
        </p:txBody>
      </p:sp>
      <p:sp>
        <p:nvSpPr>
          <p:cNvPr id="12" name="Right Arrow 11"/>
          <p:cNvSpPr/>
          <p:nvPr userDrawn="1"/>
        </p:nvSpPr>
        <p:spPr>
          <a:xfrm rot="8100000" flipH="1">
            <a:off x="11395761" y="16828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4" name="Right Arrow 13"/>
          <p:cNvSpPr/>
          <p:nvPr userDrawn="1"/>
        </p:nvSpPr>
        <p:spPr>
          <a:xfrm rot="13500000">
            <a:off x="486977" y="16828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5" name="Right Arrow 14"/>
          <p:cNvSpPr/>
          <p:nvPr userDrawn="1"/>
        </p:nvSpPr>
        <p:spPr>
          <a:xfrm rot="13500000" flipH="1" flipV="1">
            <a:off x="11395760" y="5694252"/>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6" name="Right Arrow 15"/>
          <p:cNvSpPr/>
          <p:nvPr userDrawn="1"/>
        </p:nvSpPr>
        <p:spPr>
          <a:xfrm rot="8100000" flipV="1">
            <a:off x="486976" y="56071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22" name="Content Placeholder 16"/>
          <p:cNvSpPr txBox="1">
            <a:spLocks/>
          </p:cNvSpPr>
          <p:nvPr userDrawn="1"/>
        </p:nvSpPr>
        <p:spPr>
          <a:xfrm>
            <a:off x="506414" y="2112524"/>
            <a:ext cx="5716586" cy="3526276"/>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800"/>
              </a:spcBef>
            </a:pPr>
            <a:r>
              <a:rPr lang="en-US" sz="1600" b="1" dirty="0" smtClean="0">
                <a:solidFill>
                  <a:schemeClr val="accent1"/>
                </a:solidFill>
                <a:latin typeface="Salesforce Sans"/>
                <a:cs typeface="Salesforce Sans"/>
              </a:rPr>
              <a:t>What are Drawing Guides?  </a:t>
            </a:r>
          </a:p>
          <a:p>
            <a:pPr>
              <a:spcBef>
                <a:spcPts val="800"/>
              </a:spcBef>
            </a:pPr>
            <a:r>
              <a:rPr lang="en-US" sz="1200" dirty="0" smtClean="0">
                <a:solidFill>
                  <a:schemeClr val="accent2"/>
                </a:solidFill>
                <a:latin typeface="Salesforce Sans"/>
                <a:cs typeface="Salesforce Sans"/>
              </a:rPr>
              <a:t>Drawing guides are thin lines that that appear on all pages in the same spot, but don’t show up when you print or view deck in Show mode.  </a:t>
            </a:r>
          </a:p>
          <a:p>
            <a:pPr>
              <a:spcBef>
                <a:spcPts val="800"/>
              </a:spcBef>
            </a:pPr>
            <a:r>
              <a:rPr lang="en-US" sz="1200" i="0" dirty="0" smtClean="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a:spcBef>
                <a:spcPts val="800"/>
              </a:spcBef>
            </a:pPr>
            <a:r>
              <a:rPr lang="en-US" sz="1200" dirty="0" smtClean="0">
                <a:solidFill>
                  <a:schemeClr val="accent2"/>
                </a:solidFill>
                <a:latin typeface="Salesforce Sans"/>
                <a:cs typeface="Salesforce Sans"/>
              </a:rPr>
              <a:t>This template has pre-made guides that delineate where your workspace is.  </a:t>
            </a:r>
            <a:r>
              <a:rPr lang="en-US" sz="1200" b="1" dirty="0">
                <a:solidFill>
                  <a:schemeClr val="accent2"/>
                </a:solidFill>
                <a:latin typeface="Salesforce Sans"/>
                <a:cs typeface="Salesforce Sans"/>
              </a:rPr>
              <a:t/>
            </a:r>
            <a:br>
              <a:rPr lang="en-US" sz="1200" b="1" dirty="0">
                <a:solidFill>
                  <a:schemeClr val="accent2"/>
                </a:solidFill>
                <a:latin typeface="Salesforce Sans"/>
                <a:cs typeface="Salesforce Sans"/>
              </a:rPr>
            </a:br>
            <a:r>
              <a:rPr lang="en-US" sz="1200" b="1" dirty="0" smtClean="0">
                <a:solidFill>
                  <a:schemeClr val="accent1"/>
                </a:solidFill>
                <a:latin typeface="Salesforce Sans"/>
                <a:cs typeface="Salesforce Sans"/>
              </a:rPr>
              <a:t/>
            </a:r>
            <a:br>
              <a:rPr lang="en-US" sz="1200" b="1" dirty="0" smtClean="0">
                <a:solidFill>
                  <a:schemeClr val="accent1"/>
                </a:solidFill>
                <a:latin typeface="Salesforce Sans"/>
                <a:cs typeface="Salesforce Sans"/>
              </a:rPr>
            </a:br>
            <a:r>
              <a:rPr lang="en-US" sz="1600" b="1" dirty="0" smtClean="0">
                <a:solidFill>
                  <a:schemeClr val="accent1"/>
                </a:solidFill>
                <a:latin typeface="Salesforce Sans"/>
                <a:cs typeface="Salesforce Sans"/>
              </a:rPr>
              <a:t>How </a:t>
            </a:r>
            <a:r>
              <a:rPr lang="en-US" sz="1600" b="1" dirty="0">
                <a:solidFill>
                  <a:schemeClr val="accent1"/>
                </a:solidFill>
                <a:latin typeface="Salesforce Sans"/>
                <a:cs typeface="Salesforce Sans"/>
              </a:rPr>
              <a:t>to Turn Guides On and </a:t>
            </a:r>
            <a:r>
              <a:rPr lang="en-US" sz="1600" b="1" dirty="0" smtClean="0">
                <a:solidFill>
                  <a:schemeClr val="accent1"/>
                </a:solidFill>
                <a:latin typeface="Salesforce Sans"/>
                <a:cs typeface="Salesforce Sans"/>
              </a:rPr>
              <a:t>Off</a:t>
            </a:r>
          </a:p>
          <a:p>
            <a:pPr>
              <a:spcBef>
                <a:spcPts val="800"/>
              </a:spcBef>
              <a:buClr>
                <a:schemeClr val="accent3"/>
              </a:buClr>
            </a:pPr>
            <a:r>
              <a:rPr lang="en-US" sz="1200" b="1" dirty="0" smtClean="0">
                <a:solidFill>
                  <a:schemeClr val="accent2"/>
                </a:solidFill>
                <a:latin typeface="Salesforce Sans"/>
                <a:cs typeface="Salesforce Sans"/>
              </a:rPr>
              <a:t>Windows: </a:t>
            </a:r>
            <a:r>
              <a:rPr lang="en-US" sz="1200" dirty="0" smtClean="0">
                <a:solidFill>
                  <a:schemeClr val="accent2"/>
                </a:solidFill>
                <a:latin typeface="Salesforce Sans"/>
                <a:cs typeface="Salesforce Sans"/>
              </a:rPr>
              <a:t>ALT + F9 or Right click in blue area off workspace &gt;Grids and Guides&gt;Display Drawing Guides on Screen</a:t>
            </a:r>
          </a:p>
          <a:p>
            <a:pPr>
              <a:spcBef>
                <a:spcPts val="800"/>
              </a:spcBef>
              <a:buClr>
                <a:schemeClr val="accent3"/>
              </a:buClr>
              <a:defRPr/>
            </a:pPr>
            <a:r>
              <a:rPr lang="en-US" sz="1200" b="1" dirty="0" smtClean="0">
                <a:solidFill>
                  <a:schemeClr val="accent2"/>
                </a:solidFill>
                <a:latin typeface="Salesforce Sans"/>
                <a:cs typeface="Salesforce Sans"/>
              </a:rPr>
              <a:t>Mac 2011: </a:t>
            </a:r>
            <a:r>
              <a:rPr lang="en-US" sz="1200" dirty="0" smtClean="0">
                <a:solidFill>
                  <a:schemeClr val="accent2"/>
                </a:solidFill>
                <a:latin typeface="Salesforce Sans"/>
                <a:cs typeface="Salesforce Sans"/>
              </a:rPr>
              <a:t>Control + Option + Command + G or </a:t>
            </a:r>
            <a:br>
              <a:rPr lang="en-US" sz="1200" dirty="0" smtClean="0">
                <a:solidFill>
                  <a:schemeClr val="accent2"/>
                </a:solidFill>
                <a:latin typeface="Salesforce Sans"/>
                <a:cs typeface="Salesforce Sans"/>
              </a:rPr>
            </a:br>
            <a:r>
              <a:rPr lang="en-US" sz="1200" dirty="0" smtClean="0">
                <a:solidFill>
                  <a:schemeClr val="accent2"/>
                </a:solidFill>
                <a:latin typeface="Salesforce Sans"/>
                <a:cs typeface="Salesforce Sans"/>
              </a:rPr>
              <a:t>View&gt;Guides&gt;Static Guides</a:t>
            </a:r>
          </a:p>
          <a:p>
            <a:pPr>
              <a:spcBef>
                <a:spcPts val="800"/>
              </a:spcBef>
              <a:buClr>
                <a:schemeClr val="accent3"/>
              </a:buClr>
              <a:defRPr/>
            </a:pPr>
            <a:r>
              <a:rPr lang="en-US" sz="1200" b="1" dirty="0" smtClean="0">
                <a:solidFill>
                  <a:schemeClr val="accent2"/>
                </a:solidFill>
                <a:latin typeface="Salesforce Sans"/>
                <a:cs typeface="Salesforce Sans"/>
              </a:rPr>
              <a:t>MAC 2008:   </a:t>
            </a:r>
            <a:r>
              <a:rPr lang="en-US" sz="1200" dirty="0" smtClean="0">
                <a:solidFill>
                  <a:schemeClr val="accent2"/>
                </a:solidFill>
                <a:latin typeface="Salesforce Sans"/>
                <a:cs typeface="Salesforce Sans"/>
              </a:rPr>
              <a:t>Command + G or View&gt;Guides&gt;Static Guides</a:t>
            </a:r>
          </a:p>
        </p:txBody>
      </p:sp>
      <p:sp>
        <p:nvSpPr>
          <p:cNvPr id="23" name="TextBox 22"/>
          <p:cNvSpPr txBox="1"/>
          <p:nvPr userDrawn="1"/>
        </p:nvSpPr>
        <p:spPr>
          <a:xfrm>
            <a:off x="7200900" y="5430299"/>
            <a:ext cx="4070766" cy="523220"/>
          </a:xfrm>
          <a:prstGeom prst="rect">
            <a:avLst/>
          </a:prstGeom>
          <a:noFill/>
        </p:spPr>
        <p:txBody>
          <a:bodyPr wrap="square" rtlCol="0">
            <a:spAutoFit/>
          </a:bodyPr>
          <a:lstStyle/>
          <a:p>
            <a:pPr algn="r">
              <a:spcBef>
                <a:spcPts val="300"/>
              </a:spcBef>
              <a:spcAft>
                <a:spcPts val="1000"/>
              </a:spcAft>
            </a:pPr>
            <a:r>
              <a:rPr lang="en-US" sz="1400" dirty="0" smtClean="0">
                <a:solidFill>
                  <a:schemeClr val="accent1">
                    <a:lumMod val="75000"/>
                  </a:schemeClr>
                </a:solidFill>
                <a:latin typeface="Salesforce Sans"/>
              </a:rPr>
              <a:t>The left and right top and bottom corners only area you should work</a:t>
            </a:r>
            <a:r>
              <a:rPr lang="en-US" sz="1400" baseline="0" dirty="0" smtClean="0">
                <a:solidFill>
                  <a:schemeClr val="accent1">
                    <a:lumMod val="75000"/>
                  </a:schemeClr>
                </a:solidFill>
                <a:latin typeface="Salesforce Sans"/>
              </a:rPr>
              <a:t> within on each slide. </a:t>
            </a:r>
            <a:endParaRPr lang="en-US" sz="1400" dirty="0" smtClean="0">
              <a:solidFill>
                <a:schemeClr val="accent1">
                  <a:lumMod val="75000"/>
                </a:schemeClr>
              </a:solidFill>
              <a:latin typeface="Salesforce Sans"/>
            </a:endParaRPr>
          </a:p>
        </p:txBody>
      </p:sp>
    </p:spTree>
    <p:extLst>
      <p:ext uri="{BB962C8B-B14F-4D97-AF65-F5344CB8AC3E}">
        <p14:creationId xmlns:p14="http://schemas.microsoft.com/office/powerpoint/2010/main" val="76796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 tIns="0" rIns="0" bIns="0" rtlCol="0">
            <a:noAutofit/>
          </a:bodyPr>
          <a:lstStyle>
            <a:lvl1pPr>
              <a:defRPr lang="en-US" spc="0" dirty="0" smtClean="0"/>
            </a:lvl1pPr>
            <a:lvl2pPr>
              <a:defRPr lang="en-US" spc="0" dirty="0" smtClean="0"/>
            </a:lvl2pPr>
            <a:lvl3pPr>
              <a:defRPr lang="en-US" spc="0" dirty="0" smtClean="0"/>
            </a:lvl3pPr>
            <a:lvl4pPr>
              <a:defRPr lang="en-US" spc="0" dirty="0" smtClean="0"/>
            </a:lvl4pPr>
            <a:lvl5pPr>
              <a:defRPr lang="en-US" spc="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3"/>
          <p:cNvSpPr>
            <a:spLocks noGrp="1"/>
          </p:cNvSpPr>
          <p:nvPr>
            <p:ph type="body" sz="quarter" idx="16"/>
          </p:nvPr>
        </p:nvSpPr>
        <p:spPr>
          <a:xfrm>
            <a:off x="338328" y="1021080"/>
            <a:ext cx="11484864" cy="338554"/>
          </a:xfrm>
        </p:spPr>
        <p:txBody>
          <a:bodyPr lIns="9144" tIns="0" rIns="0" bIns="0">
            <a:spAutoFit/>
          </a:bodyPr>
          <a:lstStyle>
            <a:lvl1pPr marL="0" indent="0">
              <a:buNone/>
              <a:defRPr sz="2400" spc="0" baseline="0">
                <a:solidFill>
                  <a:schemeClr val="accent2"/>
                </a:solidFill>
              </a:defRPr>
            </a:lvl1pPr>
          </a:lstStyle>
          <a:p>
            <a:pPr lvl="0"/>
            <a:r>
              <a:rPr lang="en-US" dirty="0" smtClean="0"/>
              <a:t>Click to edit Master text styles</a:t>
            </a:r>
          </a:p>
        </p:txBody>
      </p:sp>
      <p:sp>
        <p:nvSpPr>
          <p:cNvPr id="4" name="Title 3"/>
          <p:cNvSpPr>
            <a:spLocks noGrp="1"/>
          </p:cNvSpPr>
          <p:nvPr>
            <p:ph type="title"/>
          </p:nvPr>
        </p:nvSpPr>
        <p:spPr/>
        <p:txBody>
          <a:bodyPr/>
          <a:lstStyle>
            <a:lvl1pPr>
              <a:defRPr spc="0"/>
            </a:lvl1pPr>
          </a:lstStyle>
          <a:p>
            <a:r>
              <a:rPr lang="en-US" dirty="0" smtClean="0"/>
              <a:t>Click to edit Master title style</a:t>
            </a:r>
            <a:endParaRPr lang="en-US" dirty="0"/>
          </a:p>
        </p:txBody>
      </p:sp>
      <p:sp>
        <p:nvSpPr>
          <p:cNvPr id="19"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19984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sic 2">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
        <p:nvSpPr>
          <p:cNvPr id="21"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22"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343296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9" y="1599480"/>
            <a:ext cx="5564156" cy="4351338"/>
          </a:xfrm>
        </p:spPr>
        <p:txBody>
          <a:bodyPr/>
          <a:lstStyle>
            <a:lvl1pPr>
              <a:defRPr spc="0"/>
            </a:lvl1pPr>
            <a:lvl2pPr>
              <a:defRPr spc="0"/>
            </a:lvl2pPr>
            <a:lvl3pPr>
              <a:defRPr spc="0"/>
            </a:lvl3pPr>
            <a:lvl4pPr>
              <a:defRPr spc="0"/>
            </a:lvl4pPr>
            <a:lvl5pPr>
              <a:defRPr spc="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53636" y="1599480"/>
            <a:ext cx="5576268" cy="4351338"/>
          </a:xfrm>
        </p:spPr>
        <p:txBody>
          <a:bodyPr/>
          <a:lstStyle>
            <a:lvl1pPr>
              <a:defRPr spc="0"/>
            </a:lvl1pPr>
            <a:lvl2pPr>
              <a:defRPr spc="0"/>
            </a:lvl2pPr>
            <a:lvl3pPr>
              <a:defRPr spc="0"/>
            </a:lvl3pPr>
            <a:lvl4pPr>
              <a:defRPr spc="0"/>
            </a:lvl4pPr>
            <a:lvl5pPr>
              <a:defRPr spc="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lvl1pPr>
              <a:defRPr spc="0"/>
            </a:lvl1pPr>
          </a:lstStyle>
          <a:p>
            <a:r>
              <a:rPr lang="en-US" smtClean="0"/>
              <a:t>Click to edit Master title style</a:t>
            </a:r>
            <a:endParaRPr lang="en-US"/>
          </a:p>
        </p:txBody>
      </p: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24"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Tree>
    <p:extLst>
      <p:ext uri="{BB962C8B-B14F-4D97-AF65-F5344CB8AC3E}">
        <p14:creationId xmlns:p14="http://schemas.microsoft.com/office/powerpoint/2010/main" val="379812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8" y="1599480"/>
            <a:ext cx="3749040" cy="4622865"/>
          </a:xfrm>
        </p:spPr>
        <p:txBody>
          <a:bodyPr lIns="9144"/>
          <a:lstStyle>
            <a:lvl1pPr>
              <a:defRPr spc="0"/>
            </a:lvl1pPr>
            <a:lvl2pPr>
              <a:defRPr spc="0"/>
            </a:lvl2pPr>
            <a:lvl3pPr>
              <a:defRPr spc="0"/>
            </a:lvl3pPr>
            <a:lvl4pPr>
              <a:defRPr spc="0"/>
            </a:lvl4pPr>
            <a:lvl5pPr>
              <a:defRPr spc="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235127" y="1599480"/>
            <a:ext cx="3728166" cy="4622864"/>
          </a:xfrm>
        </p:spPr>
        <p:txBody>
          <a:bodyPr lIns="9144"/>
          <a:lstStyle>
            <a:lvl1pPr>
              <a:defRPr spc="0"/>
            </a:lvl1pPr>
            <a:lvl2pPr>
              <a:defRPr spc="0"/>
            </a:lvl2pPr>
            <a:lvl3pPr>
              <a:defRPr spc="0"/>
            </a:lvl3pPr>
            <a:lvl4pPr>
              <a:defRPr spc="0"/>
            </a:lvl4pPr>
            <a:lvl5pPr>
              <a:defRPr spc="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4"/>
          <p:cNvSpPr>
            <a:spLocks noGrp="1"/>
          </p:cNvSpPr>
          <p:nvPr>
            <p:ph sz="half" idx="17"/>
          </p:nvPr>
        </p:nvSpPr>
        <p:spPr>
          <a:xfrm>
            <a:off x="8090178" y="1599480"/>
            <a:ext cx="3749040" cy="4622864"/>
          </a:xfrm>
        </p:spPr>
        <p:txBody>
          <a:bodyPr lIns="9144"/>
          <a:lstStyle>
            <a:lvl1pPr>
              <a:defRPr spc="0"/>
            </a:lvl1pPr>
            <a:lvl2pPr>
              <a:defRPr spc="0"/>
            </a:lvl2pPr>
            <a:lvl3pPr>
              <a:defRPr spc="0"/>
            </a:lvl3pPr>
            <a:lvl4pPr>
              <a:defRPr spc="0"/>
            </a:lvl4pPr>
            <a:lvl5pPr>
              <a:defRPr spc="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5" name="Title 4"/>
          <p:cNvSpPr>
            <a:spLocks noGrp="1"/>
          </p:cNvSpPr>
          <p:nvPr>
            <p:ph type="title"/>
          </p:nvPr>
        </p:nvSpPr>
        <p:spPr/>
        <p:txBody>
          <a:bodyPr/>
          <a:lstStyle>
            <a:lvl1pPr>
              <a:defRPr spc="0"/>
            </a:lvl1pPr>
          </a:lstStyle>
          <a:p>
            <a:r>
              <a:rPr lang="en-US" smtClean="0"/>
              <a:t>Click to edit Master title style</a:t>
            </a:r>
            <a:endParaRPr lang="en-US"/>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67617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6" name="Content Placeholder 5"/>
          <p:cNvSpPr>
            <a:spLocks noGrp="1"/>
          </p:cNvSpPr>
          <p:nvPr>
            <p:ph sz="quarter" idx="10"/>
          </p:nvPr>
        </p:nvSpPr>
        <p:spPr>
          <a:xfrm>
            <a:off x="338328" y="1599480"/>
            <a:ext cx="2715768" cy="4627584"/>
          </a:xfrm>
        </p:spPr>
        <p:txBody>
          <a:bodyPr/>
          <a:lstStyle>
            <a:lvl1pPr>
              <a:defRPr sz="2000"/>
            </a:lvl1pPr>
            <a:lvl2pPr>
              <a:defRPr sz="1800"/>
            </a:lvl2pPr>
            <a:lvl3pPr>
              <a:defRPr sz="1600"/>
            </a:lvl3pPr>
            <a:lvl4pPr>
              <a:defRPr sz="1600"/>
            </a:lvl4pPr>
            <a:lvl5pPr>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8"/>
          <p:cNvSpPr>
            <a:spLocks noGrp="1"/>
          </p:cNvSpPr>
          <p:nvPr>
            <p:ph sz="quarter" idx="11"/>
          </p:nvPr>
        </p:nvSpPr>
        <p:spPr>
          <a:xfrm>
            <a:off x="3272035" y="1599480"/>
            <a:ext cx="2715768" cy="4627584"/>
          </a:xfrm>
        </p:spPr>
        <p:txBody>
          <a:bodyPr/>
          <a:lstStyle>
            <a:lvl1pPr>
              <a:defRPr sz="2000"/>
            </a:lvl1pPr>
            <a:lvl2pPr>
              <a:defRPr sz="1800"/>
            </a:lvl2pPr>
            <a:lvl3pPr>
              <a:defRPr sz="1600"/>
            </a:lvl3pPr>
            <a:lvl4pPr>
              <a:defRPr sz="1600"/>
            </a:lvl4pPr>
            <a:lvl5pPr>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10"/>
          <p:cNvSpPr>
            <a:spLocks noGrp="1"/>
          </p:cNvSpPr>
          <p:nvPr>
            <p:ph sz="quarter" idx="12"/>
          </p:nvPr>
        </p:nvSpPr>
        <p:spPr>
          <a:xfrm>
            <a:off x="6205742" y="1599480"/>
            <a:ext cx="2715768" cy="4627584"/>
          </a:xfrm>
        </p:spPr>
        <p:txBody>
          <a:bodyPr/>
          <a:lstStyle>
            <a:lvl1pPr>
              <a:defRPr sz="2000"/>
            </a:lvl1pPr>
            <a:lvl2pPr>
              <a:defRPr sz="1800"/>
            </a:lvl2pPr>
            <a:lvl3pPr>
              <a:defRPr sz="1600"/>
            </a:lvl3pPr>
            <a:lvl4pPr>
              <a:defRPr sz="1600"/>
            </a:lvl4pPr>
            <a:lvl5pPr>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3"/>
          </p:nvPr>
        </p:nvSpPr>
        <p:spPr>
          <a:xfrm>
            <a:off x="9139449" y="1599480"/>
            <a:ext cx="2715768" cy="4627584"/>
          </a:xfrm>
        </p:spPr>
        <p:txBody>
          <a:bodyPr/>
          <a:lstStyle>
            <a:lvl1pPr>
              <a:defRPr sz="2000"/>
            </a:lvl1pPr>
            <a:lvl2pPr>
              <a:defRPr sz="1800"/>
            </a:lvl2pPr>
            <a:lvl3pPr>
              <a:defRPr sz="1600"/>
            </a:lvl3pPr>
            <a:lvl4pPr>
              <a:defRPr sz="1600"/>
            </a:lvl4pPr>
            <a:lvl5pPr>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88863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7990" y="1599480"/>
            <a:ext cx="5705025" cy="4498264"/>
          </a:xfrm>
          <a:solidFill>
            <a:schemeClr val="accent2">
              <a:lumMod val="20000"/>
              <a:lumOff val="80000"/>
            </a:schemeClr>
          </a:solidFill>
        </p:spPr>
        <p:txBody>
          <a:bodyPr lIns="182880" tIns="182880" rIns="182880" bIns="18288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8540" y="1599480"/>
            <a:ext cx="5651946" cy="4498264"/>
          </a:xfrm>
          <a:solidFill>
            <a:schemeClr val="accent2">
              <a:lumMod val="20000"/>
              <a:lumOff val="80000"/>
            </a:schemeClr>
          </a:solidFill>
        </p:spPr>
        <p:txBody>
          <a:bodyPr lIns="182880" tIns="182880" rIns="182880" bIns="18288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5" name="Footer Placeholder 4"/>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3861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0" name="Group 39"/>
          <p:cNvGrpSpPr/>
          <p:nvPr userDrawn="1"/>
        </p:nvGrpSpPr>
        <p:grpSpPr>
          <a:xfrm>
            <a:off x="0" y="1151067"/>
            <a:ext cx="12204188" cy="5706933"/>
            <a:chOff x="-7681" y="1151067"/>
            <a:chExt cx="12204188" cy="5706933"/>
          </a:xfrm>
        </p:grpSpPr>
        <p:sp>
          <p:nvSpPr>
            <p:cNvPr id="41" name="Rectangle 40"/>
            <p:cNvSpPr/>
            <p:nvPr/>
          </p:nvSpPr>
          <p:spPr>
            <a:xfrm rot="10800000">
              <a:off x="-7681" y="4045788"/>
              <a:ext cx="12196497" cy="2812209"/>
            </a:xfrm>
            <a:prstGeom prst="rect">
              <a:avLst/>
            </a:prstGeom>
            <a:gradFill flip="none" rotWithShape="1">
              <a:gsLst>
                <a:gs pos="0">
                  <a:schemeClr val="accent1">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63" rtl="0" eaLnBrk="1" latinLnBrk="0" hangingPunct="1"/>
              <a:endParaRPr lang="en-US" sz="1800" kern="1200" dirty="0">
                <a:solidFill>
                  <a:schemeClr val="lt1"/>
                </a:solidFill>
                <a:latin typeface="Salesforce Sans"/>
                <a:ea typeface="+mn-ea"/>
                <a:cs typeface="+mn-cs"/>
              </a:endParaRPr>
            </a:p>
          </p:txBody>
        </p:sp>
        <p:pic>
          <p:nvPicPr>
            <p:cNvPr id="42" name="Picture 4" descr="C:\Users\andrew\Desktop\dryfgudf.png"/>
            <p:cNvPicPr>
              <a:picLocks noChangeAspect="1" noChangeArrowheads="1"/>
            </p:cNvPicPr>
            <p:nvPr userDrawn="1"/>
          </p:nvPicPr>
          <p:blipFill rotWithShape="1">
            <a:blip r:embed="rId34" cstate="print">
              <a:extLst>
                <a:ext uri="{28A0092B-C50C-407E-A947-70E740481C1C}">
                  <a14:useLocalDpi xmlns:a14="http://schemas.microsoft.com/office/drawing/2010/main"/>
                </a:ext>
              </a:extLst>
            </a:blip>
            <a:srcRect l="10980" t="5554" r="16207" b="9539"/>
            <a:stretch/>
          </p:blipFill>
          <p:spPr bwMode="auto">
            <a:xfrm>
              <a:off x="0" y="1151067"/>
              <a:ext cx="12196507" cy="57069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id" hidden="1"/>
          <p:cNvGrpSpPr/>
          <p:nvPr userDrawn="1"/>
        </p:nvGrpSpPr>
        <p:grpSpPr>
          <a:xfrm>
            <a:off x="-273050" y="-498396"/>
            <a:ext cx="12680953" cy="8013621"/>
            <a:chOff x="-273050" y="-498396"/>
            <a:chExt cx="12680953" cy="8013621"/>
          </a:xfrm>
        </p:grpSpPr>
        <p:cxnSp>
          <p:nvCxnSpPr>
            <p:cNvPr id="60" name="Straight Connector 59"/>
            <p:cNvCxnSpPr/>
            <p:nvPr userDrawn="1"/>
          </p:nvCxnSpPr>
          <p:spPr>
            <a:xfrm>
              <a:off x="367459"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0"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12188825"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rot="16200000">
              <a:off x="6094416" y="-5806340"/>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rot="16200000">
              <a:off x="6094416" y="-6307141"/>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rot="16200000">
              <a:off x="6094416" y="-5475208"/>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273050" y="1027749"/>
              <a:ext cx="12680953" cy="0"/>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16200000">
              <a:off x="6094416" y="-4534474"/>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273050" y="1592101"/>
              <a:ext cx="12680953" cy="0"/>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821366"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4094442"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4230921"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7957904"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8094383"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9889635"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10026114"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6026173"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6162652"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2162711"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2299190"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338327" y="90720"/>
            <a:ext cx="11515535" cy="908043"/>
          </a:xfrm>
          <a:prstGeom prst="rect">
            <a:avLst/>
          </a:prstGeom>
          <a:effectLst/>
        </p:spPr>
        <p:txBody>
          <a:bodyPr vert="horz" lIns="0" tIns="0" rIns="0" bIns="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38327" y="1599480"/>
            <a:ext cx="11515535" cy="4622864"/>
          </a:xfrm>
          <a:prstGeom prst="rect">
            <a:avLst/>
          </a:prstGeom>
        </p:spPr>
        <p:txBody>
          <a:bodyPr vert="horz" lIns="9144"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Source level</a:t>
            </a:r>
            <a:endParaRPr lang="en-US" dirty="0"/>
          </a:p>
        </p:txBody>
      </p:sp>
      <p:sp>
        <p:nvSpPr>
          <p:cNvPr id="25" name="Rectangle 24"/>
          <p:cNvSpPr/>
          <p:nvPr userDrawn="1"/>
        </p:nvSpPr>
        <p:spPr>
          <a:xfrm rot="10800000" flipV="1">
            <a:off x="336550" y="0"/>
            <a:ext cx="11868912" cy="89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
        <p:nvSpPr>
          <p:cNvPr id="4"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a:solidFill>
                  <a:schemeClr val="tx1">
                    <a:tint val="75000"/>
                  </a:schemeClr>
                </a:solidFill>
                <a:latin typeface="Salesforce Sans"/>
              </a:defRPr>
            </a:lvl1pPr>
          </a:lstStyle>
          <a:p>
            <a:endParaRPr lang="en-US" dirty="0"/>
          </a:p>
        </p:txBody>
      </p:sp>
      <p:pic>
        <p:nvPicPr>
          <p:cNvPr id="44" name="Picture 43" descr="Salesforce Logo.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796289101"/>
      </p:ext>
    </p:extLst>
  </p:cSld>
  <p:clrMap bg1="lt1" tx1="dk1" bg2="lt2" tx2="dk2" accent1="accent1" accent2="accent2" accent3="accent3" accent4="accent4" accent5="accent5" accent6="accent6" hlink="hlink" folHlink="folHlink"/>
  <p:sldLayoutIdLst>
    <p:sldLayoutId id="2147483839" r:id="rId1"/>
    <p:sldLayoutId id="2147483818" r:id="rId2"/>
    <p:sldLayoutId id="2147483842" r:id="rId3"/>
    <p:sldLayoutId id="2147483791" r:id="rId4"/>
    <p:sldLayoutId id="2147483810" r:id="rId5"/>
    <p:sldLayoutId id="2147483792" r:id="rId6"/>
    <p:sldLayoutId id="2147483823" r:id="rId7"/>
    <p:sldLayoutId id="2147483820" r:id="rId8"/>
    <p:sldLayoutId id="2147483807" r:id="rId9"/>
    <p:sldLayoutId id="2147483806" r:id="rId10"/>
    <p:sldLayoutId id="2147483794" r:id="rId11"/>
    <p:sldLayoutId id="2147483793" r:id="rId12"/>
    <p:sldLayoutId id="2147483822" r:id="rId13"/>
    <p:sldLayoutId id="2147483821" r:id="rId14"/>
    <p:sldLayoutId id="2147483767" r:id="rId15"/>
    <p:sldLayoutId id="2147483769" r:id="rId16"/>
    <p:sldLayoutId id="2147483815" r:id="rId17"/>
    <p:sldLayoutId id="2147483816" r:id="rId18"/>
    <p:sldLayoutId id="2147483805" r:id="rId19"/>
    <p:sldLayoutId id="2147483843" r:id="rId20"/>
    <p:sldLayoutId id="2147483802" r:id="rId21"/>
    <p:sldLayoutId id="2147483803" r:id="rId22"/>
    <p:sldLayoutId id="2147483804" r:id="rId23"/>
    <p:sldLayoutId id="2147483800" r:id="rId24"/>
    <p:sldLayoutId id="2147483827" r:id="rId25"/>
    <p:sldLayoutId id="2147483826" r:id="rId26"/>
    <p:sldLayoutId id="2147483828" r:id="rId27"/>
    <p:sldLayoutId id="2147483831" r:id="rId28"/>
    <p:sldLayoutId id="2147483830" r:id="rId29"/>
    <p:sldLayoutId id="2147483829" r:id="rId30"/>
    <p:sldLayoutId id="2147483778" r:id="rId31"/>
    <p:sldLayoutId id="2147483832"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marL="0" algn="l" defTabSz="914400" rtl="0" eaLnBrk="1" latinLnBrk="0" hangingPunct="1">
        <a:lnSpc>
          <a:spcPct val="100000"/>
        </a:lnSpc>
        <a:spcBef>
          <a:spcPct val="0"/>
        </a:spcBef>
        <a:buNone/>
        <a:defRPr lang="en-US" sz="3200" b="0" kern="1200" spc="0" baseline="0" dirty="0">
          <a:solidFill>
            <a:schemeClr val="accent1"/>
          </a:solidFill>
          <a:latin typeface="Salesforce Sans"/>
          <a:ea typeface="+mj-ea"/>
          <a:cs typeface="+mj-cs"/>
        </a:defRPr>
      </a:lvl1pPr>
    </p:titleStyle>
    <p:body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2000" kern="1200" spc="0" baseline="0" dirty="0" smtClean="0">
          <a:solidFill>
            <a:srgbClr val="7C868D"/>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petsuppliesrelational.azurewebsites.net/PetSuppliesRelationalData.svc"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Exploring SQL Server Azure Database Relationships Using Lightning Connect</a:t>
            </a:r>
            <a:endParaRPr lang="en-US" dirty="0"/>
          </a:p>
        </p:txBody>
      </p:sp>
      <p:sp>
        <p:nvSpPr>
          <p:cNvPr id="8" name="Content Placeholder 7"/>
          <p:cNvSpPr>
            <a:spLocks noGrp="1"/>
          </p:cNvSpPr>
          <p:nvPr>
            <p:ph sz="quarter" idx="10"/>
          </p:nvPr>
        </p:nvSpPr>
        <p:spPr/>
        <p:txBody>
          <a:bodyPr/>
          <a:lstStyle/>
          <a:p>
            <a:r>
              <a:rPr lang="en-US" dirty="0" smtClean="0"/>
              <a:t>Sara Morgan Nettles</a:t>
            </a:r>
            <a:endParaRPr lang="en-US" dirty="0"/>
          </a:p>
          <a:p>
            <a:r>
              <a:rPr lang="en-US" dirty="0" smtClean="0"/>
              <a:t>Independent Software Developer/Author</a:t>
            </a:r>
            <a:endParaRPr lang="en-US" dirty="0"/>
          </a:p>
          <a:p>
            <a:r>
              <a:rPr lang="en-US" dirty="0" smtClean="0"/>
              <a:t>@</a:t>
            </a:r>
            <a:r>
              <a:rPr lang="en-US" dirty="0" err="1" smtClean="0"/>
              <a:t>SaraHasNoLimits</a:t>
            </a:r>
            <a:endParaRPr lang="en-US" dirty="0"/>
          </a:p>
          <a:p>
            <a:r>
              <a:rPr lang="en-US" dirty="0"/>
              <a:t>	</a:t>
            </a:r>
          </a:p>
        </p:txBody>
      </p:sp>
    </p:spTree>
    <p:extLst>
      <p:ext uri="{BB962C8B-B14F-4D97-AF65-F5344CB8AC3E}">
        <p14:creationId xmlns:p14="http://schemas.microsoft.com/office/powerpoint/2010/main" val="63932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idx="1"/>
          </p:nvPr>
        </p:nvSpPr>
        <p:spPr/>
        <p:txBody>
          <a:bodyPr/>
          <a:lstStyle/>
          <a:p>
            <a:r>
              <a:rPr lang="en-US" dirty="0" smtClean="0"/>
              <a:t>Overview of Lightning Connect and accessing SQL Server Azure Data</a:t>
            </a:r>
          </a:p>
          <a:p>
            <a:r>
              <a:rPr lang="en-US" sz="2400" b="1" dirty="0" smtClean="0"/>
              <a:t>        Demo: Show data in Windows Azure Portal</a:t>
            </a:r>
          </a:p>
          <a:p>
            <a:r>
              <a:rPr lang="en-US" dirty="0" smtClean="0"/>
              <a:t>Demo: Creating ASP.NET Web Application</a:t>
            </a:r>
          </a:p>
          <a:p>
            <a:r>
              <a:rPr lang="en-US" dirty="0" smtClean="0"/>
              <a:t>Demo: Publish Web Application to Windows Azure</a:t>
            </a:r>
          </a:p>
          <a:p>
            <a:r>
              <a:rPr lang="en-US" dirty="0" smtClean="0"/>
              <a:t>Demo: Create External Data Source and Define Relationships</a:t>
            </a:r>
          </a:p>
          <a:p>
            <a:r>
              <a:rPr lang="en-US" dirty="0" smtClean="0"/>
              <a:t>Summary of </a:t>
            </a:r>
            <a:r>
              <a:rPr lang="en-US" dirty="0" err="1" smtClean="0"/>
              <a:t>Gotchas</a:t>
            </a:r>
            <a:endParaRPr lang="en-US" dirty="0"/>
          </a:p>
          <a:p>
            <a:r>
              <a:rPr lang="en-US" dirty="0" smtClean="0"/>
              <a:t>Questions</a:t>
            </a:r>
          </a:p>
        </p:txBody>
      </p:sp>
      <p:sp>
        <p:nvSpPr>
          <p:cNvPr id="3" name="Title 2"/>
          <p:cNvSpPr>
            <a:spLocks noGrp="1"/>
          </p:cNvSpPr>
          <p:nvPr>
            <p:ph type="title"/>
          </p:nvPr>
        </p:nvSpPr>
        <p:spPr/>
        <p:txBody>
          <a:bodyPr/>
          <a:lstStyle/>
          <a:p>
            <a:r>
              <a:rPr lang="en-US" dirty="0" smtClean="0"/>
              <a:t>Agenda</a:t>
            </a:r>
            <a:endParaRPr lang="en-US" dirty="0"/>
          </a:p>
        </p:txBody>
      </p:sp>
      <p:grpSp>
        <p:nvGrpSpPr>
          <p:cNvPr id="4" name="Group 95"/>
          <p:cNvGrpSpPr>
            <a:grpSpLocks noChangeAspect="1"/>
          </p:cNvGrpSpPr>
          <p:nvPr/>
        </p:nvGrpSpPr>
        <p:grpSpPr bwMode="auto">
          <a:xfrm>
            <a:off x="349506" y="1929535"/>
            <a:ext cx="548640" cy="548640"/>
            <a:chOff x="1835" y="158"/>
            <a:chExt cx="4006" cy="4006"/>
          </a:xfrm>
        </p:grpSpPr>
        <p:sp>
          <p:nvSpPr>
            <p:cNvPr id="5" name="Freeform 96"/>
            <p:cNvSpPr>
              <a:spLocks/>
            </p:cNvSpPr>
            <p:nvPr/>
          </p:nvSpPr>
          <p:spPr bwMode="auto">
            <a:xfrm>
              <a:off x="1835" y="158"/>
              <a:ext cx="4006" cy="4006"/>
            </a:xfrm>
            <a:custGeom>
              <a:avLst/>
              <a:gdLst>
                <a:gd name="T0" fmla="*/ 1633 w 1693"/>
                <a:gd name="T1" fmla="*/ 0 h 1693"/>
                <a:gd name="T2" fmla="*/ 61 w 1693"/>
                <a:gd name="T3" fmla="*/ 0 h 1693"/>
                <a:gd name="T4" fmla="*/ 0 w 1693"/>
                <a:gd name="T5" fmla="*/ 65 h 1693"/>
                <a:gd name="T6" fmla="*/ 0 w 1693"/>
                <a:gd name="T7" fmla="*/ 1629 h 1693"/>
                <a:gd name="T8" fmla="*/ 61 w 1693"/>
                <a:gd name="T9" fmla="*/ 1693 h 1693"/>
                <a:gd name="T10" fmla="*/ 1633 w 1693"/>
                <a:gd name="T11" fmla="*/ 1693 h 1693"/>
                <a:gd name="T12" fmla="*/ 1693 w 1693"/>
                <a:gd name="T13" fmla="*/ 1629 h 1693"/>
                <a:gd name="T14" fmla="*/ 1693 w 1693"/>
                <a:gd name="T15" fmla="*/ 65 h 1693"/>
                <a:gd name="T16" fmla="*/ 1633 w 1693"/>
                <a:gd name="T17" fmla="*/ 0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3" h="1693">
                  <a:moveTo>
                    <a:pt x="1633" y="0"/>
                  </a:moveTo>
                  <a:cubicBezTo>
                    <a:pt x="61" y="0"/>
                    <a:pt x="61" y="0"/>
                    <a:pt x="61" y="0"/>
                  </a:cubicBezTo>
                  <a:cubicBezTo>
                    <a:pt x="27" y="0"/>
                    <a:pt x="0" y="29"/>
                    <a:pt x="0" y="65"/>
                  </a:cubicBezTo>
                  <a:cubicBezTo>
                    <a:pt x="0" y="1629"/>
                    <a:pt x="0" y="1629"/>
                    <a:pt x="0" y="1629"/>
                  </a:cubicBezTo>
                  <a:cubicBezTo>
                    <a:pt x="0" y="1664"/>
                    <a:pt x="27" y="1693"/>
                    <a:pt x="61" y="1693"/>
                  </a:cubicBezTo>
                  <a:cubicBezTo>
                    <a:pt x="1633" y="1693"/>
                    <a:pt x="1633" y="1693"/>
                    <a:pt x="1633" y="1693"/>
                  </a:cubicBezTo>
                  <a:cubicBezTo>
                    <a:pt x="1666" y="1693"/>
                    <a:pt x="1693" y="1664"/>
                    <a:pt x="1693" y="1629"/>
                  </a:cubicBezTo>
                  <a:cubicBezTo>
                    <a:pt x="1693" y="65"/>
                    <a:pt x="1693" y="65"/>
                    <a:pt x="1693" y="65"/>
                  </a:cubicBezTo>
                  <a:cubicBezTo>
                    <a:pt x="1693" y="29"/>
                    <a:pt x="1666" y="0"/>
                    <a:pt x="163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 name="Freeform 97"/>
            <p:cNvSpPr>
              <a:spLocks/>
            </p:cNvSpPr>
            <p:nvPr/>
          </p:nvSpPr>
          <p:spPr bwMode="auto">
            <a:xfrm>
              <a:off x="2516" y="932"/>
              <a:ext cx="2724" cy="2222"/>
            </a:xfrm>
            <a:custGeom>
              <a:avLst/>
              <a:gdLst>
                <a:gd name="T0" fmla="*/ 452 w 1151"/>
                <a:gd name="T1" fmla="*/ 933 h 939"/>
                <a:gd name="T2" fmla="*/ 7 w 1151"/>
                <a:gd name="T3" fmla="*/ 544 h 939"/>
                <a:gd name="T4" fmla="*/ 6 w 1151"/>
                <a:gd name="T5" fmla="*/ 522 h 939"/>
                <a:gd name="T6" fmla="*/ 143 w 1151"/>
                <a:gd name="T7" fmla="*/ 366 h 939"/>
                <a:gd name="T8" fmla="*/ 165 w 1151"/>
                <a:gd name="T9" fmla="*/ 364 h 939"/>
                <a:gd name="T10" fmla="*/ 429 w 1151"/>
                <a:gd name="T11" fmla="*/ 596 h 939"/>
                <a:gd name="T12" fmla="*/ 451 w 1151"/>
                <a:gd name="T13" fmla="*/ 595 h 939"/>
                <a:gd name="T14" fmla="*/ 966 w 1151"/>
                <a:gd name="T15" fmla="*/ 7 h 939"/>
                <a:gd name="T16" fmla="*/ 988 w 1151"/>
                <a:gd name="T17" fmla="*/ 5 h 939"/>
                <a:gd name="T18" fmla="*/ 1144 w 1151"/>
                <a:gd name="T19" fmla="*/ 142 h 939"/>
                <a:gd name="T20" fmla="*/ 1146 w 1151"/>
                <a:gd name="T21" fmla="*/ 164 h 939"/>
                <a:gd name="T22" fmla="*/ 474 w 1151"/>
                <a:gd name="T23" fmla="*/ 932 h 939"/>
                <a:gd name="T24" fmla="*/ 452 w 1151"/>
                <a:gd name="T25" fmla="*/ 933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1" h="939">
                  <a:moveTo>
                    <a:pt x="452" y="933"/>
                  </a:moveTo>
                  <a:cubicBezTo>
                    <a:pt x="7" y="544"/>
                    <a:pt x="7" y="544"/>
                    <a:pt x="7" y="544"/>
                  </a:cubicBezTo>
                  <a:cubicBezTo>
                    <a:pt x="1" y="538"/>
                    <a:pt x="0" y="528"/>
                    <a:pt x="6" y="522"/>
                  </a:cubicBezTo>
                  <a:cubicBezTo>
                    <a:pt x="143" y="366"/>
                    <a:pt x="143" y="366"/>
                    <a:pt x="143" y="366"/>
                  </a:cubicBezTo>
                  <a:cubicBezTo>
                    <a:pt x="148" y="359"/>
                    <a:pt x="158" y="359"/>
                    <a:pt x="165" y="364"/>
                  </a:cubicBezTo>
                  <a:cubicBezTo>
                    <a:pt x="429" y="596"/>
                    <a:pt x="429" y="596"/>
                    <a:pt x="429" y="596"/>
                  </a:cubicBezTo>
                  <a:cubicBezTo>
                    <a:pt x="436" y="602"/>
                    <a:pt x="446" y="601"/>
                    <a:pt x="451" y="595"/>
                  </a:cubicBezTo>
                  <a:cubicBezTo>
                    <a:pt x="966" y="7"/>
                    <a:pt x="966" y="7"/>
                    <a:pt x="966" y="7"/>
                  </a:cubicBezTo>
                  <a:cubicBezTo>
                    <a:pt x="972" y="0"/>
                    <a:pt x="982" y="0"/>
                    <a:pt x="988" y="5"/>
                  </a:cubicBezTo>
                  <a:cubicBezTo>
                    <a:pt x="1144" y="142"/>
                    <a:pt x="1144" y="142"/>
                    <a:pt x="1144" y="142"/>
                  </a:cubicBezTo>
                  <a:cubicBezTo>
                    <a:pt x="1151" y="148"/>
                    <a:pt x="1151" y="158"/>
                    <a:pt x="1146" y="164"/>
                  </a:cubicBezTo>
                  <a:cubicBezTo>
                    <a:pt x="474" y="932"/>
                    <a:pt x="474" y="932"/>
                    <a:pt x="474" y="932"/>
                  </a:cubicBezTo>
                  <a:cubicBezTo>
                    <a:pt x="468" y="938"/>
                    <a:pt x="458" y="939"/>
                    <a:pt x="452"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Tree>
    <p:extLst>
      <p:ext uri="{BB962C8B-B14F-4D97-AF65-F5344CB8AC3E}">
        <p14:creationId xmlns:p14="http://schemas.microsoft.com/office/powerpoint/2010/main" val="3031457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idx="1"/>
          </p:nvPr>
        </p:nvSpPr>
        <p:spPr/>
        <p:txBody>
          <a:bodyPr/>
          <a:lstStyle/>
          <a:p>
            <a:r>
              <a:rPr lang="en-US" dirty="0" smtClean="0"/>
              <a:t>Download latest free version from followin</a:t>
            </a:r>
            <a:r>
              <a:rPr lang="en-US" dirty="0"/>
              <a:t>g URL: </a:t>
            </a:r>
            <a:endParaRPr lang="en-US" dirty="0" smtClean="0"/>
          </a:p>
          <a:p>
            <a:pPr lvl="1"/>
            <a:r>
              <a:rPr lang="en-US" dirty="0" smtClean="0">
                <a:solidFill>
                  <a:schemeClr val="accent1"/>
                </a:solidFill>
              </a:rPr>
              <a:t>https</a:t>
            </a:r>
            <a:r>
              <a:rPr lang="en-US" dirty="0">
                <a:solidFill>
                  <a:schemeClr val="accent1"/>
                </a:solidFill>
              </a:rPr>
              <a:t>://www.visualstudio.com/en-us/downloads/download-visual-studio-vs.aspx</a:t>
            </a:r>
            <a:endParaRPr lang="en-US" dirty="0" smtClean="0">
              <a:solidFill>
                <a:schemeClr val="accent1"/>
              </a:solidFill>
            </a:endParaRPr>
          </a:p>
          <a:p>
            <a:r>
              <a:rPr lang="en-US" dirty="0" smtClean="0"/>
              <a:t>ASP.NET Application</a:t>
            </a:r>
          </a:p>
          <a:p>
            <a:pPr lvl="1"/>
            <a:r>
              <a:rPr lang="en-US" dirty="0"/>
              <a:t>Entity Framework Data Model (Object Relational Mapper) </a:t>
            </a:r>
            <a:r>
              <a:rPr lang="en-US" dirty="0" smtClean="0"/>
              <a:t>6.x</a:t>
            </a:r>
          </a:p>
          <a:p>
            <a:pPr lvl="2"/>
            <a:r>
              <a:rPr lang="en-US" dirty="0" smtClean="0"/>
              <a:t>For Visual Studio 2015, just install </a:t>
            </a:r>
            <a:r>
              <a:rPr lang="en-US" dirty="0" err="1" smtClean="0"/>
              <a:t>Microsoft.oData.EntityFrameworkProvider</a:t>
            </a:r>
            <a:r>
              <a:rPr lang="en-US" dirty="0" smtClean="0"/>
              <a:t> (Pre-release)</a:t>
            </a:r>
          </a:p>
          <a:p>
            <a:pPr lvl="2"/>
            <a:r>
              <a:rPr lang="en-US" dirty="0" smtClean="0"/>
              <a:t>For Visual Studio 2012 or 2013, install WCF Data Services Entity Framework Provider (Pre-release</a:t>
            </a:r>
            <a:r>
              <a:rPr lang="en-US" dirty="0"/>
              <a:t>) AND latest </a:t>
            </a:r>
            <a:r>
              <a:rPr lang="en-US" dirty="0" err="1"/>
              <a:t>EntityFramework</a:t>
            </a:r>
            <a:r>
              <a:rPr lang="en-US" dirty="0"/>
              <a:t> </a:t>
            </a:r>
            <a:r>
              <a:rPr lang="en-US" dirty="0" smtClean="0"/>
              <a:t>update</a:t>
            </a:r>
          </a:p>
          <a:p>
            <a:pPr lvl="1"/>
            <a:r>
              <a:rPr lang="en-US" dirty="0" smtClean="0"/>
              <a:t>WCF </a:t>
            </a:r>
            <a:r>
              <a:rPr lang="en-US" dirty="0"/>
              <a:t>(Windows Communication Foundation) 5.6</a:t>
            </a:r>
          </a:p>
        </p:txBody>
      </p:sp>
      <p:sp>
        <p:nvSpPr>
          <p:cNvPr id="2" name="Text Placeholder 1"/>
          <p:cNvSpPr>
            <a:spLocks noGrp="1"/>
          </p:cNvSpPr>
          <p:nvPr>
            <p:ph type="body" sz="quarter" idx="16"/>
          </p:nvPr>
        </p:nvSpPr>
        <p:spPr>
          <a:xfrm>
            <a:off x="338328" y="1021080"/>
            <a:ext cx="11484864" cy="369332"/>
          </a:xfrm>
        </p:spPr>
        <p:txBody>
          <a:bodyPr/>
          <a:lstStyle/>
          <a:p>
            <a:r>
              <a:rPr lang="en-US" dirty="0"/>
              <a:t>Visual Studio Community </a:t>
            </a:r>
            <a:r>
              <a:rPr lang="en-US" dirty="0" smtClean="0"/>
              <a:t>Version 2015</a:t>
            </a:r>
            <a:endParaRPr lang="en-US" dirty="0"/>
          </a:p>
        </p:txBody>
      </p:sp>
      <p:sp>
        <p:nvSpPr>
          <p:cNvPr id="3" name="Title 2"/>
          <p:cNvSpPr>
            <a:spLocks noGrp="1"/>
          </p:cNvSpPr>
          <p:nvPr>
            <p:ph type="title"/>
          </p:nvPr>
        </p:nvSpPr>
        <p:spPr/>
        <p:txBody>
          <a:bodyPr/>
          <a:lstStyle/>
          <a:p>
            <a:r>
              <a:rPr lang="en-US" dirty="0" smtClean="0"/>
              <a:t>Create an ASP.NET Application</a:t>
            </a:r>
            <a:endParaRPr lang="en-US" dirty="0"/>
          </a:p>
        </p:txBody>
      </p:sp>
    </p:spTree>
    <p:extLst>
      <p:ext uri="{BB962C8B-B14F-4D97-AF65-F5344CB8AC3E}">
        <p14:creationId xmlns:p14="http://schemas.microsoft.com/office/powerpoint/2010/main" val="181828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idx="1"/>
          </p:nvPr>
        </p:nvSpPr>
        <p:spPr/>
        <p:txBody>
          <a:bodyPr/>
          <a:lstStyle/>
          <a:p>
            <a:r>
              <a:rPr lang="en-US" dirty="0" smtClean="0"/>
              <a:t>Overview of Lightning Connect and accessing SQL Server Azure Data</a:t>
            </a:r>
          </a:p>
          <a:p>
            <a:r>
              <a:rPr lang="en-US" dirty="0" smtClean="0"/>
              <a:t>Demo: Show data in Windows Azure Portal</a:t>
            </a:r>
          </a:p>
          <a:p>
            <a:r>
              <a:rPr lang="en-US" sz="2400" b="1" dirty="0" smtClean="0"/>
              <a:t>        Demo: Creating ASP.NET Web Application</a:t>
            </a:r>
          </a:p>
          <a:p>
            <a:r>
              <a:rPr lang="en-US" dirty="0" smtClean="0"/>
              <a:t>Demo: Publish Web Application to Windows Azure</a:t>
            </a:r>
          </a:p>
          <a:p>
            <a:r>
              <a:rPr lang="en-US" dirty="0" smtClean="0"/>
              <a:t>Demo: Create External Data Source and Define Relationships</a:t>
            </a:r>
          </a:p>
          <a:p>
            <a:r>
              <a:rPr lang="en-US" dirty="0" smtClean="0"/>
              <a:t>Summary of </a:t>
            </a:r>
            <a:r>
              <a:rPr lang="en-US" dirty="0" err="1" smtClean="0"/>
              <a:t>Gotchas</a:t>
            </a:r>
            <a:endParaRPr lang="en-US" dirty="0"/>
          </a:p>
          <a:p>
            <a:r>
              <a:rPr lang="en-US" dirty="0" smtClean="0"/>
              <a:t>Questions</a:t>
            </a:r>
          </a:p>
        </p:txBody>
      </p:sp>
      <p:sp>
        <p:nvSpPr>
          <p:cNvPr id="3" name="Title 2"/>
          <p:cNvSpPr>
            <a:spLocks noGrp="1"/>
          </p:cNvSpPr>
          <p:nvPr>
            <p:ph type="title"/>
          </p:nvPr>
        </p:nvSpPr>
        <p:spPr/>
        <p:txBody>
          <a:bodyPr/>
          <a:lstStyle/>
          <a:p>
            <a:r>
              <a:rPr lang="en-US" dirty="0" smtClean="0"/>
              <a:t>Agenda</a:t>
            </a:r>
            <a:endParaRPr lang="en-US" dirty="0"/>
          </a:p>
        </p:txBody>
      </p:sp>
      <p:grpSp>
        <p:nvGrpSpPr>
          <p:cNvPr id="4" name="Group 95"/>
          <p:cNvGrpSpPr>
            <a:grpSpLocks noChangeAspect="1"/>
          </p:cNvGrpSpPr>
          <p:nvPr/>
        </p:nvGrpSpPr>
        <p:grpSpPr bwMode="auto">
          <a:xfrm>
            <a:off x="365498" y="2380078"/>
            <a:ext cx="548640" cy="548640"/>
            <a:chOff x="1835" y="158"/>
            <a:chExt cx="4006" cy="4006"/>
          </a:xfrm>
        </p:grpSpPr>
        <p:sp>
          <p:nvSpPr>
            <p:cNvPr id="5" name="Freeform 96"/>
            <p:cNvSpPr>
              <a:spLocks/>
            </p:cNvSpPr>
            <p:nvPr/>
          </p:nvSpPr>
          <p:spPr bwMode="auto">
            <a:xfrm>
              <a:off x="1835" y="158"/>
              <a:ext cx="4006" cy="4006"/>
            </a:xfrm>
            <a:custGeom>
              <a:avLst/>
              <a:gdLst>
                <a:gd name="T0" fmla="*/ 1633 w 1693"/>
                <a:gd name="T1" fmla="*/ 0 h 1693"/>
                <a:gd name="T2" fmla="*/ 61 w 1693"/>
                <a:gd name="T3" fmla="*/ 0 h 1693"/>
                <a:gd name="T4" fmla="*/ 0 w 1693"/>
                <a:gd name="T5" fmla="*/ 65 h 1693"/>
                <a:gd name="T6" fmla="*/ 0 w 1693"/>
                <a:gd name="T7" fmla="*/ 1629 h 1693"/>
                <a:gd name="T8" fmla="*/ 61 w 1693"/>
                <a:gd name="T9" fmla="*/ 1693 h 1693"/>
                <a:gd name="T10" fmla="*/ 1633 w 1693"/>
                <a:gd name="T11" fmla="*/ 1693 h 1693"/>
                <a:gd name="T12" fmla="*/ 1693 w 1693"/>
                <a:gd name="T13" fmla="*/ 1629 h 1693"/>
                <a:gd name="T14" fmla="*/ 1693 w 1693"/>
                <a:gd name="T15" fmla="*/ 65 h 1693"/>
                <a:gd name="T16" fmla="*/ 1633 w 1693"/>
                <a:gd name="T17" fmla="*/ 0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3" h="1693">
                  <a:moveTo>
                    <a:pt x="1633" y="0"/>
                  </a:moveTo>
                  <a:cubicBezTo>
                    <a:pt x="61" y="0"/>
                    <a:pt x="61" y="0"/>
                    <a:pt x="61" y="0"/>
                  </a:cubicBezTo>
                  <a:cubicBezTo>
                    <a:pt x="27" y="0"/>
                    <a:pt x="0" y="29"/>
                    <a:pt x="0" y="65"/>
                  </a:cubicBezTo>
                  <a:cubicBezTo>
                    <a:pt x="0" y="1629"/>
                    <a:pt x="0" y="1629"/>
                    <a:pt x="0" y="1629"/>
                  </a:cubicBezTo>
                  <a:cubicBezTo>
                    <a:pt x="0" y="1664"/>
                    <a:pt x="27" y="1693"/>
                    <a:pt x="61" y="1693"/>
                  </a:cubicBezTo>
                  <a:cubicBezTo>
                    <a:pt x="1633" y="1693"/>
                    <a:pt x="1633" y="1693"/>
                    <a:pt x="1633" y="1693"/>
                  </a:cubicBezTo>
                  <a:cubicBezTo>
                    <a:pt x="1666" y="1693"/>
                    <a:pt x="1693" y="1664"/>
                    <a:pt x="1693" y="1629"/>
                  </a:cubicBezTo>
                  <a:cubicBezTo>
                    <a:pt x="1693" y="65"/>
                    <a:pt x="1693" y="65"/>
                    <a:pt x="1693" y="65"/>
                  </a:cubicBezTo>
                  <a:cubicBezTo>
                    <a:pt x="1693" y="29"/>
                    <a:pt x="1666" y="0"/>
                    <a:pt x="163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 name="Freeform 97"/>
            <p:cNvSpPr>
              <a:spLocks/>
            </p:cNvSpPr>
            <p:nvPr/>
          </p:nvSpPr>
          <p:spPr bwMode="auto">
            <a:xfrm>
              <a:off x="2516" y="932"/>
              <a:ext cx="2724" cy="2222"/>
            </a:xfrm>
            <a:custGeom>
              <a:avLst/>
              <a:gdLst>
                <a:gd name="T0" fmla="*/ 452 w 1151"/>
                <a:gd name="T1" fmla="*/ 933 h 939"/>
                <a:gd name="T2" fmla="*/ 7 w 1151"/>
                <a:gd name="T3" fmla="*/ 544 h 939"/>
                <a:gd name="T4" fmla="*/ 6 w 1151"/>
                <a:gd name="T5" fmla="*/ 522 h 939"/>
                <a:gd name="T6" fmla="*/ 143 w 1151"/>
                <a:gd name="T7" fmla="*/ 366 h 939"/>
                <a:gd name="T8" fmla="*/ 165 w 1151"/>
                <a:gd name="T9" fmla="*/ 364 h 939"/>
                <a:gd name="T10" fmla="*/ 429 w 1151"/>
                <a:gd name="T11" fmla="*/ 596 h 939"/>
                <a:gd name="T12" fmla="*/ 451 w 1151"/>
                <a:gd name="T13" fmla="*/ 595 h 939"/>
                <a:gd name="T14" fmla="*/ 966 w 1151"/>
                <a:gd name="T15" fmla="*/ 7 h 939"/>
                <a:gd name="T16" fmla="*/ 988 w 1151"/>
                <a:gd name="T17" fmla="*/ 5 h 939"/>
                <a:gd name="T18" fmla="*/ 1144 w 1151"/>
                <a:gd name="T19" fmla="*/ 142 h 939"/>
                <a:gd name="T20" fmla="*/ 1146 w 1151"/>
                <a:gd name="T21" fmla="*/ 164 h 939"/>
                <a:gd name="T22" fmla="*/ 474 w 1151"/>
                <a:gd name="T23" fmla="*/ 932 h 939"/>
                <a:gd name="T24" fmla="*/ 452 w 1151"/>
                <a:gd name="T25" fmla="*/ 933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1" h="939">
                  <a:moveTo>
                    <a:pt x="452" y="933"/>
                  </a:moveTo>
                  <a:cubicBezTo>
                    <a:pt x="7" y="544"/>
                    <a:pt x="7" y="544"/>
                    <a:pt x="7" y="544"/>
                  </a:cubicBezTo>
                  <a:cubicBezTo>
                    <a:pt x="1" y="538"/>
                    <a:pt x="0" y="528"/>
                    <a:pt x="6" y="522"/>
                  </a:cubicBezTo>
                  <a:cubicBezTo>
                    <a:pt x="143" y="366"/>
                    <a:pt x="143" y="366"/>
                    <a:pt x="143" y="366"/>
                  </a:cubicBezTo>
                  <a:cubicBezTo>
                    <a:pt x="148" y="359"/>
                    <a:pt x="158" y="359"/>
                    <a:pt x="165" y="364"/>
                  </a:cubicBezTo>
                  <a:cubicBezTo>
                    <a:pt x="429" y="596"/>
                    <a:pt x="429" y="596"/>
                    <a:pt x="429" y="596"/>
                  </a:cubicBezTo>
                  <a:cubicBezTo>
                    <a:pt x="436" y="602"/>
                    <a:pt x="446" y="601"/>
                    <a:pt x="451" y="595"/>
                  </a:cubicBezTo>
                  <a:cubicBezTo>
                    <a:pt x="966" y="7"/>
                    <a:pt x="966" y="7"/>
                    <a:pt x="966" y="7"/>
                  </a:cubicBezTo>
                  <a:cubicBezTo>
                    <a:pt x="972" y="0"/>
                    <a:pt x="982" y="0"/>
                    <a:pt x="988" y="5"/>
                  </a:cubicBezTo>
                  <a:cubicBezTo>
                    <a:pt x="1144" y="142"/>
                    <a:pt x="1144" y="142"/>
                    <a:pt x="1144" y="142"/>
                  </a:cubicBezTo>
                  <a:cubicBezTo>
                    <a:pt x="1151" y="148"/>
                    <a:pt x="1151" y="158"/>
                    <a:pt x="1146" y="164"/>
                  </a:cubicBezTo>
                  <a:cubicBezTo>
                    <a:pt x="474" y="932"/>
                    <a:pt x="474" y="932"/>
                    <a:pt x="474" y="932"/>
                  </a:cubicBezTo>
                  <a:cubicBezTo>
                    <a:pt x="468" y="938"/>
                    <a:pt x="458" y="939"/>
                    <a:pt x="452"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Tree>
    <p:extLst>
      <p:ext uri="{BB962C8B-B14F-4D97-AF65-F5344CB8AC3E}">
        <p14:creationId xmlns:p14="http://schemas.microsoft.com/office/powerpoint/2010/main" val="298954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idx="1"/>
          </p:nvPr>
        </p:nvSpPr>
        <p:spPr/>
        <p:txBody>
          <a:bodyPr/>
          <a:lstStyle/>
          <a:p>
            <a:r>
              <a:rPr lang="en-US" dirty="0" smtClean="0"/>
              <a:t>Publishes to a website hosted on Windows Azure</a:t>
            </a:r>
          </a:p>
          <a:p>
            <a:pPr lvl="1"/>
            <a:r>
              <a:rPr lang="en-US" dirty="0" smtClean="0"/>
              <a:t>Create a Web App on Windows Azure Portal and download Publish Profile</a:t>
            </a:r>
          </a:p>
          <a:p>
            <a:pPr lvl="1"/>
            <a:r>
              <a:rPr lang="en-US" dirty="0" smtClean="0"/>
              <a:t>Use the Publish Web Wizard in Visual Studio to Import</a:t>
            </a:r>
          </a:p>
          <a:p>
            <a:pPr lvl="2"/>
            <a:r>
              <a:rPr lang="en-US" dirty="0" smtClean="0"/>
              <a:t>Initial publish takes long time – be patient</a:t>
            </a:r>
          </a:p>
          <a:p>
            <a:r>
              <a:rPr lang="en-US" dirty="0" smtClean="0"/>
              <a:t>Once published, you can access directly through a browser</a:t>
            </a:r>
          </a:p>
          <a:p>
            <a:pPr marL="0" lvl="1" indent="0">
              <a:buNone/>
            </a:pPr>
            <a:r>
              <a:rPr lang="en-US" dirty="0" smtClean="0"/>
              <a:t>	</a:t>
            </a:r>
            <a:r>
              <a:rPr lang="en-US" dirty="0" smtClean="0">
                <a:hlinkClick r:id="rId3"/>
              </a:rPr>
              <a:t>https</a:t>
            </a:r>
            <a:r>
              <a:rPr lang="en-US" dirty="0">
                <a:hlinkClick r:id="rId3"/>
              </a:rPr>
              <a:t>://</a:t>
            </a:r>
            <a:r>
              <a:rPr lang="en-US" dirty="0" smtClean="0">
                <a:hlinkClick r:id="rId3"/>
              </a:rPr>
              <a:t>petsuppliesrelational.azurewebsites.net/PetSuppliesRelationalData.svc</a:t>
            </a:r>
            <a:endParaRPr lang="en-US" dirty="0" smtClean="0"/>
          </a:p>
          <a:p>
            <a:pPr marL="0" lvl="1" indent="0">
              <a:buNone/>
            </a:pPr>
            <a:r>
              <a:rPr lang="en-US" dirty="0" smtClean="0"/>
              <a:t>You can use query string parameters to filter and order the data directly from the browser</a:t>
            </a:r>
          </a:p>
          <a:p>
            <a:pPr marL="0" lvl="1" indent="0">
              <a:buNone/>
            </a:pPr>
            <a:r>
              <a:rPr lang="en-US" dirty="0"/>
              <a:t>	Customers?$filter=Addr1 </a:t>
            </a:r>
            <a:r>
              <a:rPr lang="en-US" dirty="0" err="1"/>
              <a:t>eq</a:t>
            </a:r>
            <a:r>
              <a:rPr lang="en-US" dirty="0"/>
              <a:t> '123 Main St'</a:t>
            </a:r>
            <a:endParaRPr lang="en-US" dirty="0" smtClean="0"/>
          </a:p>
        </p:txBody>
      </p:sp>
      <p:sp>
        <p:nvSpPr>
          <p:cNvPr id="3" name="Title 2"/>
          <p:cNvSpPr>
            <a:spLocks noGrp="1"/>
          </p:cNvSpPr>
          <p:nvPr>
            <p:ph type="title"/>
          </p:nvPr>
        </p:nvSpPr>
        <p:spPr/>
        <p:txBody>
          <a:bodyPr/>
          <a:lstStyle/>
          <a:p>
            <a:r>
              <a:rPr lang="en-US" dirty="0" smtClean="0"/>
              <a:t>Publish to Windows Azure</a:t>
            </a:r>
            <a:endParaRPr lang="en-US" dirty="0"/>
          </a:p>
        </p:txBody>
      </p:sp>
    </p:spTree>
    <p:extLst>
      <p:ext uri="{BB962C8B-B14F-4D97-AF65-F5344CB8AC3E}">
        <p14:creationId xmlns:p14="http://schemas.microsoft.com/office/powerpoint/2010/main" val="414113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idx="1"/>
          </p:nvPr>
        </p:nvSpPr>
        <p:spPr/>
        <p:txBody>
          <a:bodyPr/>
          <a:lstStyle/>
          <a:p>
            <a:r>
              <a:rPr lang="en-US" dirty="0" smtClean="0"/>
              <a:t>Overview of Lightning Connect and accessing SQL Server Azure Data</a:t>
            </a:r>
          </a:p>
          <a:p>
            <a:r>
              <a:rPr lang="en-US" dirty="0" smtClean="0"/>
              <a:t>Demo: Show data in Windows Azure Portal</a:t>
            </a:r>
          </a:p>
          <a:p>
            <a:r>
              <a:rPr lang="en-US" dirty="0" smtClean="0"/>
              <a:t>Demo: Creating ASP.NET Web Application</a:t>
            </a:r>
          </a:p>
          <a:p>
            <a:r>
              <a:rPr lang="en-US" sz="2400" b="1" dirty="0" smtClean="0"/>
              <a:t>        Demo: Publish Web Application to Windows Azure</a:t>
            </a:r>
          </a:p>
          <a:p>
            <a:r>
              <a:rPr lang="en-US" dirty="0" smtClean="0"/>
              <a:t>Demo: Create External Data Source and Define Relationships</a:t>
            </a:r>
          </a:p>
          <a:p>
            <a:r>
              <a:rPr lang="en-US" dirty="0" smtClean="0"/>
              <a:t>Summary of </a:t>
            </a:r>
            <a:r>
              <a:rPr lang="en-US" dirty="0" err="1" smtClean="0"/>
              <a:t>Gotchas</a:t>
            </a:r>
            <a:endParaRPr lang="en-US" dirty="0"/>
          </a:p>
          <a:p>
            <a:r>
              <a:rPr lang="en-US" dirty="0" smtClean="0"/>
              <a:t>Questions</a:t>
            </a:r>
          </a:p>
        </p:txBody>
      </p:sp>
      <p:sp>
        <p:nvSpPr>
          <p:cNvPr id="3" name="Title 2"/>
          <p:cNvSpPr>
            <a:spLocks noGrp="1"/>
          </p:cNvSpPr>
          <p:nvPr>
            <p:ph type="title"/>
          </p:nvPr>
        </p:nvSpPr>
        <p:spPr/>
        <p:txBody>
          <a:bodyPr/>
          <a:lstStyle/>
          <a:p>
            <a:r>
              <a:rPr lang="en-US" dirty="0" smtClean="0"/>
              <a:t>Agenda</a:t>
            </a:r>
            <a:endParaRPr lang="en-US" dirty="0"/>
          </a:p>
        </p:txBody>
      </p:sp>
      <p:grpSp>
        <p:nvGrpSpPr>
          <p:cNvPr id="4" name="Group 95"/>
          <p:cNvGrpSpPr>
            <a:grpSpLocks noChangeAspect="1"/>
          </p:cNvGrpSpPr>
          <p:nvPr/>
        </p:nvGrpSpPr>
        <p:grpSpPr bwMode="auto">
          <a:xfrm>
            <a:off x="370976" y="2920303"/>
            <a:ext cx="548640" cy="548640"/>
            <a:chOff x="1835" y="158"/>
            <a:chExt cx="4006" cy="4006"/>
          </a:xfrm>
        </p:grpSpPr>
        <p:sp>
          <p:nvSpPr>
            <p:cNvPr id="5" name="Freeform 96"/>
            <p:cNvSpPr>
              <a:spLocks/>
            </p:cNvSpPr>
            <p:nvPr/>
          </p:nvSpPr>
          <p:spPr bwMode="auto">
            <a:xfrm>
              <a:off x="1835" y="158"/>
              <a:ext cx="4006" cy="4006"/>
            </a:xfrm>
            <a:custGeom>
              <a:avLst/>
              <a:gdLst>
                <a:gd name="T0" fmla="*/ 1633 w 1693"/>
                <a:gd name="T1" fmla="*/ 0 h 1693"/>
                <a:gd name="T2" fmla="*/ 61 w 1693"/>
                <a:gd name="T3" fmla="*/ 0 h 1693"/>
                <a:gd name="T4" fmla="*/ 0 w 1693"/>
                <a:gd name="T5" fmla="*/ 65 h 1693"/>
                <a:gd name="T6" fmla="*/ 0 w 1693"/>
                <a:gd name="T7" fmla="*/ 1629 h 1693"/>
                <a:gd name="T8" fmla="*/ 61 w 1693"/>
                <a:gd name="T9" fmla="*/ 1693 h 1693"/>
                <a:gd name="T10" fmla="*/ 1633 w 1693"/>
                <a:gd name="T11" fmla="*/ 1693 h 1693"/>
                <a:gd name="T12" fmla="*/ 1693 w 1693"/>
                <a:gd name="T13" fmla="*/ 1629 h 1693"/>
                <a:gd name="T14" fmla="*/ 1693 w 1693"/>
                <a:gd name="T15" fmla="*/ 65 h 1693"/>
                <a:gd name="T16" fmla="*/ 1633 w 1693"/>
                <a:gd name="T17" fmla="*/ 0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3" h="1693">
                  <a:moveTo>
                    <a:pt x="1633" y="0"/>
                  </a:moveTo>
                  <a:cubicBezTo>
                    <a:pt x="61" y="0"/>
                    <a:pt x="61" y="0"/>
                    <a:pt x="61" y="0"/>
                  </a:cubicBezTo>
                  <a:cubicBezTo>
                    <a:pt x="27" y="0"/>
                    <a:pt x="0" y="29"/>
                    <a:pt x="0" y="65"/>
                  </a:cubicBezTo>
                  <a:cubicBezTo>
                    <a:pt x="0" y="1629"/>
                    <a:pt x="0" y="1629"/>
                    <a:pt x="0" y="1629"/>
                  </a:cubicBezTo>
                  <a:cubicBezTo>
                    <a:pt x="0" y="1664"/>
                    <a:pt x="27" y="1693"/>
                    <a:pt x="61" y="1693"/>
                  </a:cubicBezTo>
                  <a:cubicBezTo>
                    <a:pt x="1633" y="1693"/>
                    <a:pt x="1633" y="1693"/>
                    <a:pt x="1633" y="1693"/>
                  </a:cubicBezTo>
                  <a:cubicBezTo>
                    <a:pt x="1666" y="1693"/>
                    <a:pt x="1693" y="1664"/>
                    <a:pt x="1693" y="1629"/>
                  </a:cubicBezTo>
                  <a:cubicBezTo>
                    <a:pt x="1693" y="65"/>
                    <a:pt x="1693" y="65"/>
                    <a:pt x="1693" y="65"/>
                  </a:cubicBezTo>
                  <a:cubicBezTo>
                    <a:pt x="1693" y="29"/>
                    <a:pt x="1666" y="0"/>
                    <a:pt x="163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 name="Freeform 97"/>
            <p:cNvSpPr>
              <a:spLocks/>
            </p:cNvSpPr>
            <p:nvPr/>
          </p:nvSpPr>
          <p:spPr bwMode="auto">
            <a:xfrm>
              <a:off x="2516" y="932"/>
              <a:ext cx="2724" cy="2222"/>
            </a:xfrm>
            <a:custGeom>
              <a:avLst/>
              <a:gdLst>
                <a:gd name="T0" fmla="*/ 452 w 1151"/>
                <a:gd name="T1" fmla="*/ 933 h 939"/>
                <a:gd name="T2" fmla="*/ 7 w 1151"/>
                <a:gd name="T3" fmla="*/ 544 h 939"/>
                <a:gd name="T4" fmla="*/ 6 w 1151"/>
                <a:gd name="T5" fmla="*/ 522 h 939"/>
                <a:gd name="T6" fmla="*/ 143 w 1151"/>
                <a:gd name="T7" fmla="*/ 366 h 939"/>
                <a:gd name="T8" fmla="*/ 165 w 1151"/>
                <a:gd name="T9" fmla="*/ 364 h 939"/>
                <a:gd name="T10" fmla="*/ 429 w 1151"/>
                <a:gd name="T11" fmla="*/ 596 h 939"/>
                <a:gd name="T12" fmla="*/ 451 w 1151"/>
                <a:gd name="T13" fmla="*/ 595 h 939"/>
                <a:gd name="T14" fmla="*/ 966 w 1151"/>
                <a:gd name="T15" fmla="*/ 7 h 939"/>
                <a:gd name="T16" fmla="*/ 988 w 1151"/>
                <a:gd name="T17" fmla="*/ 5 h 939"/>
                <a:gd name="T18" fmla="*/ 1144 w 1151"/>
                <a:gd name="T19" fmla="*/ 142 h 939"/>
                <a:gd name="T20" fmla="*/ 1146 w 1151"/>
                <a:gd name="T21" fmla="*/ 164 h 939"/>
                <a:gd name="T22" fmla="*/ 474 w 1151"/>
                <a:gd name="T23" fmla="*/ 932 h 939"/>
                <a:gd name="T24" fmla="*/ 452 w 1151"/>
                <a:gd name="T25" fmla="*/ 933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1" h="939">
                  <a:moveTo>
                    <a:pt x="452" y="933"/>
                  </a:moveTo>
                  <a:cubicBezTo>
                    <a:pt x="7" y="544"/>
                    <a:pt x="7" y="544"/>
                    <a:pt x="7" y="544"/>
                  </a:cubicBezTo>
                  <a:cubicBezTo>
                    <a:pt x="1" y="538"/>
                    <a:pt x="0" y="528"/>
                    <a:pt x="6" y="522"/>
                  </a:cubicBezTo>
                  <a:cubicBezTo>
                    <a:pt x="143" y="366"/>
                    <a:pt x="143" y="366"/>
                    <a:pt x="143" y="366"/>
                  </a:cubicBezTo>
                  <a:cubicBezTo>
                    <a:pt x="148" y="359"/>
                    <a:pt x="158" y="359"/>
                    <a:pt x="165" y="364"/>
                  </a:cubicBezTo>
                  <a:cubicBezTo>
                    <a:pt x="429" y="596"/>
                    <a:pt x="429" y="596"/>
                    <a:pt x="429" y="596"/>
                  </a:cubicBezTo>
                  <a:cubicBezTo>
                    <a:pt x="436" y="602"/>
                    <a:pt x="446" y="601"/>
                    <a:pt x="451" y="595"/>
                  </a:cubicBezTo>
                  <a:cubicBezTo>
                    <a:pt x="966" y="7"/>
                    <a:pt x="966" y="7"/>
                    <a:pt x="966" y="7"/>
                  </a:cubicBezTo>
                  <a:cubicBezTo>
                    <a:pt x="972" y="0"/>
                    <a:pt x="982" y="0"/>
                    <a:pt x="988" y="5"/>
                  </a:cubicBezTo>
                  <a:cubicBezTo>
                    <a:pt x="1144" y="142"/>
                    <a:pt x="1144" y="142"/>
                    <a:pt x="1144" y="142"/>
                  </a:cubicBezTo>
                  <a:cubicBezTo>
                    <a:pt x="1151" y="148"/>
                    <a:pt x="1151" y="158"/>
                    <a:pt x="1146" y="164"/>
                  </a:cubicBezTo>
                  <a:cubicBezTo>
                    <a:pt x="474" y="932"/>
                    <a:pt x="474" y="932"/>
                    <a:pt x="474" y="932"/>
                  </a:cubicBezTo>
                  <a:cubicBezTo>
                    <a:pt x="468" y="938"/>
                    <a:pt x="458" y="939"/>
                    <a:pt x="452"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Tree>
    <p:extLst>
      <p:ext uri="{BB962C8B-B14F-4D97-AF65-F5344CB8AC3E}">
        <p14:creationId xmlns:p14="http://schemas.microsoft.com/office/powerpoint/2010/main" val="350206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idx="1"/>
          </p:nvPr>
        </p:nvSpPr>
        <p:spPr/>
        <p:txBody>
          <a:bodyPr/>
          <a:lstStyle/>
          <a:p>
            <a:r>
              <a:rPr lang="en-US" dirty="0" smtClean="0"/>
              <a:t>Create External Data Source</a:t>
            </a:r>
          </a:p>
          <a:p>
            <a:pPr lvl="1"/>
            <a:r>
              <a:rPr lang="en-US" dirty="0" smtClean="0">
                <a:solidFill>
                  <a:schemeClr val="accent1">
                    <a:lumMod val="75000"/>
                  </a:schemeClr>
                </a:solidFill>
              </a:rPr>
              <a:t>Development orgs limited to one</a:t>
            </a:r>
          </a:p>
          <a:p>
            <a:r>
              <a:rPr lang="en-US" dirty="0" smtClean="0"/>
              <a:t>Define External Lookup Relationships</a:t>
            </a:r>
          </a:p>
          <a:p>
            <a:pPr lvl="1"/>
            <a:r>
              <a:rPr lang="en-US" dirty="0">
                <a:solidFill>
                  <a:schemeClr val="accent1">
                    <a:lumMod val="75000"/>
                  </a:schemeClr>
                </a:solidFill>
              </a:rPr>
              <a:t>M</a:t>
            </a:r>
            <a:r>
              <a:rPr lang="en-US" dirty="0" smtClean="0">
                <a:solidFill>
                  <a:schemeClr val="accent1">
                    <a:lumMod val="75000"/>
                  </a:schemeClr>
                </a:solidFill>
              </a:rPr>
              <a:t>ake sure you EDIT synced fields</a:t>
            </a:r>
          </a:p>
          <a:p>
            <a:r>
              <a:rPr lang="en-US" dirty="0" smtClean="0"/>
              <a:t>Query External Objects just like any other </a:t>
            </a:r>
            <a:r>
              <a:rPr lang="en-US" dirty="0" err="1" smtClean="0"/>
              <a:t>sObject</a:t>
            </a:r>
            <a:endParaRPr lang="en-US" dirty="0"/>
          </a:p>
          <a:p>
            <a:pPr lvl="1"/>
            <a:r>
              <a:rPr lang="en-US" dirty="0"/>
              <a:t>Select </a:t>
            </a:r>
            <a:r>
              <a:rPr lang="en-US" dirty="0" smtClean="0"/>
              <a:t>s.</a:t>
            </a:r>
            <a:r>
              <a:rPr lang="en-US" dirty="0" err="1" smtClean="0"/>
              <a:t>LastName</a:t>
            </a:r>
            <a:r>
              <a:rPr lang="en-US" dirty="0"/>
              <a:t>__c, </a:t>
            </a:r>
            <a:r>
              <a:rPr lang="en-US" dirty="0" smtClean="0"/>
              <a:t>s.</a:t>
            </a:r>
            <a:r>
              <a:rPr lang="en-US" dirty="0" err="1" smtClean="0"/>
              <a:t>FirstName</a:t>
            </a:r>
            <a:r>
              <a:rPr lang="en-US" dirty="0"/>
              <a:t>__c,  </a:t>
            </a:r>
            <a:r>
              <a:rPr lang="en-US" dirty="0" smtClean="0"/>
              <a:t>(</a:t>
            </a:r>
            <a:r>
              <a:rPr lang="en-US" dirty="0"/>
              <a:t>Select </a:t>
            </a:r>
            <a:r>
              <a:rPr lang="en-US" dirty="0" err="1" smtClean="0"/>
              <a:t>CustId</a:t>
            </a:r>
            <a:r>
              <a:rPr lang="en-US" dirty="0"/>
              <a:t>__c, </a:t>
            </a:r>
            <a:r>
              <a:rPr lang="en-US" dirty="0" err="1" smtClean="0"/>
              <a:t>InvDate</a:t>
            </a:r>
            <a:r>
              <a:rPr lang="en-US" dirty="0"/>
              <a:t>__c, </a:t>
            </a:r>
            <a:r>
              <a:rPr lang="en-US" dirty="0" err="1" smtClean="0"/>
              <a:t>Status</a:t>
            </a:r>
            <a:r>
              <a:rPr lang="en-US" dirty="0" err="1"/>
              <a:t>__c</a:t>
            </a:r>
            <a:r>
              <a:rPr lang="en-US" dirty="0"/>
              <a:t>, </a:t>
            </a:r>
            <a:r>
              <a:rPr lang="en-US" dirty="0" err="1" smtClean="0"/>
              <a:t>TotalPrice</a:t>
            </a:r>
            <a:r>
              <a:rPr lang="en-US" dirty="0"/>
              <a:t>__c From </a:t>
            </a:r>
            <a:r>
              <a:rPr lang="en-US" dirty="0" err="1" smtClean="0"/>
              <a:t>Invoices</a:t>
            </a:r>
            <a:r>
              <a:rPr lang="en-US" dirty="0" err="1"/>
              <a:t>__r</a:t>
            </a:r>
            <a:r>
              <a:rPr lang="en-US" dirty="0"/>
              <a:t>)  </a:t>
            </a:r>
            <a:r>
              <a:rPr lang="en-US" dirty="0" smtClean="0"/>
              <a:t>From </a:t>
            </a:r>
            <a:r>
              <a:rPr lang="en-US" dirty="0" err="1" smtClean="0"/>
              <a:t>Customers</a:t>
            </a:r>
            <a:r>
              <a:rPr lang="en-US" dirty="0" err="1"/>
              <a:t>__x</a:t>
            </a:r>
            <a:r>
              <a:rPr lang="en-US" dirty="0"/>
              <a:t> s</a:t>
            </a:r>
            <a:endParaRPr lang="en-US" dirty="0" smtClean="0"/>
          </a:p>
        </p:txBody>
      </p:sp>
      <p:sp>
        <p:nvSpPr>
          <p:cNvPr id="3" name="Title 2"/>
          <p:cNvSpPr>
            <a:spLocks noGrp="1"/>
          </p:cNvSpPr>
          <p:nvPr>
            <p:ph type="title"/>
          </p:nvPr>
        </p:nvSpPr>
        <p:spPr/>
        <p:txBody>
          <a:bodyPr/>
          <a:lstStyle/>
          <a:p>
            <a:r>
              <a:rPr lang="en-US" dirty="0" smtClean="0"/>
              <a:t>Create External Data Source in Salesforce</a:t>
            </a:r>
            <a:endParaRPr lang="en-US" dirty="0"/>
          </a:p>
        </p:txBody>
      </p:sp>
    </p:spTree>
    <p:extLst>
      <p:ext uri="{BB962C8B-B14F-4D97-AF65-F5344CB8AC3E}">
        <p14:creationId xmlns:p14="http://schemas.microsoft.com/office/powerpoint/2010/main" val="198700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idx="1"/>
          </p:nvPr>
        </p:nvSpPr>
        <p:spPr/>
        <p:txBody>
          <a:bodyPr/>
          <a:lstStyle/>
          <a:p>
            <a:r>
              <a:rPr lang="en-US" dirty="0" smtClean="0"/>
              <a:t>Overview of Lightning Connect and accessing SQL Server Azure Data</a:t>
            </a:r>
          </a:p>
          <a:p>
            <a:r>
              <a:rPr lang="en-US" dirty="0" smtClean="0"/>
              <a:t>Demo: Show data in Windows Azure Portal</a:t>
            </a:r>
          </a:p>
          <a:p>
            <a:r>
              <a:rPr lang="en-US" dirty="0" smtClean="0"/>
              <a:t>Demo: Creating ASP.NET Web Application</a:t>
            </a:r>
          </a:p>
          <a:p>
            <a:r>
              <a:rPr lang="en-US" dirty="0" smtClean="0"/>
              <a:t>Demo: Publish Web Application to Windows Azure</a:t>
            </a:r>
          </a:p>
          <a:p>
            <a:r>
              <a:rPr lang="en-US" dirty="0" smtClean="0"/>
              <a:t>          </a:t>
            </a:r>
            <a:r>
              <a:rPr lang="en-US" sz="2400" b="1" dirty="0" smtClean="0"/>
              <a:t>Demo: Create External Data Source and Define Relationships</a:t>
            </a:r>
            <a:endParaRPr lang="en-US" b="1" dirty="0" smtClean="0"/>
          </a:p>
          <a:p>
            <a:r>
              <a:rPr lang="en-US" dirty="0" smtClean="0"/>
              <a:t>Summary of </a:t>
            </a:r>
            <a:r>
              <a:rPr lang="en-US" dirty="0" err="1" smtClean="0"/>
              <a:t>Gotchas</a:t>
            </a:r>
            <a:endParaRPr lang="en-US" dirty="0"/>
          </a:p>
          <a:p>
            <a:r>
              <a:rPr lang="en-US" dirty="0" smtClean="0"/>
              <a:t>Questions</a:t>
            </a:r>
          </a:p>
        </p:txBody>
      </p:sp>
      <p:sp>
        <p:nvSpPr>
          <p:cNvPr id="3" name="Title 2"/>
          <p:cNvSpPr>
            <a:spLocks noGrp="1"/>
          </p:cNvSpPr>
          <p:nvPr>
            <p:ph type="title"/>
          </p:nvPr>
        </p:nvSpPr>
        <p:spPr/>
        <p:txBody>
          <a:bodyPr/>
          <a:lstStyle/>
          <a:p>
            <a:r>
              <a:rPr lang="en-US" dirty="0" smtClean="0"/>
              <a:t>Agenda</a:t>
            </a:r>
            <a:endParaRPr lang="en-US" dirty="0"/>
          </a:p>
        </p:txBody>
      </p:sp>
      <p:grpSp>
        <p:nvGrpSpPr>
          <p:cNvPr id="4" name="Group 95"/>
          <p:cNvGrpSpPr>
            <a:grpSpLocks noChangeAspect="1"/>
          </p:cNvGrpSpPr>
          <p:nvPr/>
        </p:nvGrpSpPr>
        <p:grpSpPr bwMode="auto">
          <a:xfrm>
            <a:off x="376454" y="3330619"/>
            <a:ext cx="548640" cy="548640"/>
            <a:chOff x="1835" y="158"/>
            <a:chExt cx="4006" cy="4006"/>
          </a:xfrm>
        </p:grpSpPr>
        <p:sp>
          <p:nvSpPr>
            <p:cNvPr id="5" name="Freeform 96"/>
            <p:cNvSpPr>
              <a:spLocks/>
            </p:cNvSpPr>
            <p:nvPr/>
          </p:nvSpPr>
          <p:spPr bwMode="auto">
            <a:xfrm>
              <a:off x="1835" y="158"/>
              <a:ext cx="4006" cy="4006"/>
            </a:xfrm>
            <a:custGeom>
              <a:avLst/>
              <a:gdLst>
                <a:gd name="T0" fmla="*/ 1633 w 1693"/>
                <a:gd name="T1" fmla="*/ 0 h 1693"/>
                <a:gd name="T2" fmla="*/ 61 w 1693"/>
                <a:gd name="T3" fmla="*/ 0 h 1693"/>
                <a:gd name="T4" fmla="*/ 0 w 1693"/>
                <a:gd name="T5" fmla="*/ 65 h 1693"/>
                <a:gd name="T6" fmla="*/ 0 w 1693"/>
                <a:gd name="T7" fmla="*/ 1629 h 1693"/>
                <a:gd name="T8" fmla="*/ 61 w 1693"/>
                <a:gd name="T9" fmla="*/ 1693 h 1693"/>
                <a:gd name="T10" fmla="*/ 1633 w 1693"/>
                <a:gd name="T11" fmla="*/ 1693 h 1693"/>
                <a:gd name="T12" fmla="*/ 1693 w 1693"/>
                <a:gd name="T13" fmla="*/ 1629 h 1693"/>
                <a:gd name="T14" fmla="*/ 1693 w 1693"/>
                <a:gd name="T15" fmla="*/ 65 h 1693"/>
                <a:gd name="T16" fmla="*/ 1633 w 1693"/>
                <a:gd name="T17" fmla="*/ 0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3" h="1693">
                  <a:moveTo>
                    <a:pt x="1633" y="0"/>
                  </a:moveTo>
                  <a:cubicBezTo>
                    <a:pt x="61" y="0"/>
                    <a:pt x="61" y="0"/>
                    <a:pt x="61" y="0"/>
                  </a:cubicBezTo>
                  <a:cubicBezTo>
                    <a:pt x="27" y="0"/>
                    <a:pt x="0" y="29"/>
                    <a:pt x="0" y="65"/>
                  </a:cubicBezTo>
                  <a:cubicBezTo>
                    <a:pt x="0" y="1629"/>
                    <a:pt x="0" y="1629"/>
                    <a:pt x="0" y="1629"/>
                  </a:cubicBezTo>
                  <a:cubicBezTo>
                    <a:pt x="0" y="1664"/>
                    <a:pt x="27" y="1693"/>
                    <a:pt x="61" y="1693"/>
                  </a:cubicBezTo>
                  <a:cubicBezTo>
                    <a:pt x="1633" y="1693"/>
                    <a:pt x="1633" y="1693"/>
                    <a:pt x="1633" y="1693"/>
                  </a:cubicBezTo>
                  <a:cubicBezTo>
                    <a:pt x="1666" y="1693"/>
                    <a:pt x="1693" y="1664"/>
                    <a:pt x="1693" y="1629"/>
                  </a:cubicBezTo>
                  <a:cubicBezTo>
                    <a:pt x="1693" y="65"/>
                    <a:pt x="1693" y="65"/>
                    <a:pt x="1693" y="65"/>
                  </a:cubicBezTo>
                  <a:cubicBezTo>
                    <a:pt x="1693" y="29"/>
                    <a:pt x="1666" y="0"/>
                    <a:pt x="163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 name="Freeform 97"/>
            <p:cNvSpPr>
              <a:spLocks/>
            </p:cNvSpPr>
            <p:nvPr/>
          </p:nvSpPr>
          <p:spPr bwMode="auto">
            <a:xfrm>
              <a:off x="2516" y="932"/>
              <a:ext cx="2724" cy="2222"/>
            </a:xfrm>
            <a:custGeom>
              <a:avLst/>
              <a:gdLst>
                <a:gd name="T0" fmla="*/ 452 w 1151"/>
                <a:gd name="T1" fmla="*/ 933 h 939"/>
                <a:gd name="T2" fmla="*/ 7 w 1151"/>
                <a:gd name="T3" fmla="*/ 544 h 939"/>
                <a:gd name="T4" fmla="*/ 6 w 1151"/>
                <a:gd name="T5" fmla="*/ 522 h 939"/>
                <a:gd name="T6" fmla="*/ 143 w 1151"/>
                <a:gd name="T7" fmla="*/ 366 h 939"/>
                <a:gd name="T8" fmla="*/ 165 w 1151"/>
                <a:gd name="T9" fmla="*/ 364 h 939"/>
                <a:gd name="T10" fmla="*/ 429 w 1151"/>
                <a:gd name="T11" fmla="*/ 596 h 939"/>
                <a:gd name="T12" fmla="*/ 451 w 1151"/>
                <a:gd name="T13" fmla="*/ 595 h 939"/>
                <a:gd name="T14" fmla="*/ 966 w 1151"/>
                <a:gd name="T15" fmla="*/ 7 h 939"/>
                <a:gd name="T16" fmla="*/ 988 w 1151"/>
                <a:gd name="T17" fmla="*/ 5 h 939"/>
                <a:gd name="T18" fmla="*/ 1144 w 1151"/>
                <a:gd name="T19" fmla="*/ 142 h 939"/>
                <a:gd name="T20" fmla="*/ 1146 w 1151"/>
                <a:gd name="T21" fmla="*/ 164 h 939"/>
                <a:gd name="T22" fmla="*/ 474 w 1151"/>
                <a:gd name="T23" fmla="*/ 932 h 939"/>
                <a:gd name="T24" fmla="*/ 452 w 1151"/>
                <a:gd name="T25" fmla="*/ 933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1" h="939">
                  <a:moveTo>
                    <a:pt x="452" y="933"/>
                  </a:moveTo>
                  <a:cubicBezTo>
                    <a:pt x="7" y="544"/>
                    <a:pt x="7" y="544"/>
                    <a:pt x="7" y="544"/>
                  </a:cubicBezTo>
                  <a:cubicBezTo>
                    <a:pt x="1" y="538"/>
                    <a:pt x="0" y="528"/>
                    <a:pt x="6" y="522"/>
                  </a:cubicBezTo>
                  <a:cubicBezTo>
                    <a:pt x="143" y="366"/>
                    <a:pt x="143" y="366"/>
                    <a:pt x="143" y="366"/>
                  </a:cubicBezTo>
                  <a:cubicBezTo>
                    <a:pt x="148" y="359"/>
                    <a:pt x="158" y="359"/>
                    <a:pt x="165" y="364"/>
                  </a:cubicBezTo>
                  <a:cubicBezTo>
                    <a:pt x="429" y="596"/>
                    <a:pt x="429" y="596"/>
                    <a:pt x="429" y="596"/>
                  </a:cubicBezTo>
                  <a:cubicBezTo>
                    <a:pt x="436" y="602"/>
                    <a:pt x="446" y="601"/>
                    <a:pt x="451" y="595"/>
                  </a:cubicBezTo>
                  <a:cubicBezTo>
                    <a:pt x="966" y="7"/>
                    <a:pt x="966" y="7"/>
                    <a:pt x="966" y="7"/>
                  </a:cubicBezTo>
                  <a:cubicBezTo>
                    <a:pt x="972" y="0"/>
                    <a:pt x="982" y="0"/>
                    <a:pt x="988" y="5"/>
                  </a:cubicBezTo>
                  <a:cubicBezTo>
                    <a:pt x="1144" y="142"/>
                    <a:pt x="1144" y="142"/>
                    <a:pt x="1144" y="142"/>
                  </a:cubicBezTo>
                  <a:cubicBezTo>
                    <a:pt x="1151" y="148"/>
                    <a:pt x="1151" y="158"/>
                    <a:pt x="1146" y="164"/>
                  </a:cubicBezTo>
                  <a:cubicBezTo>
                    <a:pt x="474" y="932"/>
                    <a:pt x="474" y="932"/>
                    <a:pt x="474" y="932"/>
                  </a:cubicBezTo>
                  <a:cubicBezTo>
                    <a:pt x="468" y="938"/>
                    <a:pt x="458" y="939"/>
                    <a:pt x="452" y="9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Tree>
    <p:extLst>
      <p:ext uri="{BB962C8B-B14F-4D97-AF65-F5344CB8AC3E}">
        <p14:creationId xmlns:p14="http://schemas.microsoft.com/office/powerpoint/2010/main" val="66417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idx="1"/>
          </p:nvPr>
        </p:nvSpPr>
        <p:spPr/>
        <p:txBody>
          <a:bodyPr/>
          <a:lstStyle/>
          <a:p>
            <a:r>
              <a:rPr lang="en-US" dirty="0"/>
              <a:t>At this time one-way </a:t>
            </a:r>
            <a:r>
              <a:rPr lang="en-US" dirty="0" smtClean="0"/>
              <a:t>only (read/only), but writable access coming soon</a:t>
            </a:r>
            <a:endParaRPr lang="en-US" dirty="0"/>
          </a:p>
          <a:p>
            <a:r>
              <a:rPr lang="en-US" dirty="0" smtClean="0"/>
              <a:t>Will need to add firewall rules in Windows Azure (possibly daily)</a:t>
            </a:r>
          </a:p>
          <a:p>
            <a:r>
              <a:rPr lang="en-US" dirty="0" smtClean="0"/>
              <a:t>Need to install Entity Framework Provider from </a:t>
            </a:r>
            <a:r>
              <a:rPr lang="en-US" dirty="0" err="1" smtClean="0"/>
              <a:t>NuGet</a:t>
            </a:r>
            <a:r>
              <a:rPr lang="en-US" dirty="0" smtClean="0"/>
              <a:t> Package Manager</a:t>
            </a:r>
          </a:p>
          <a:p>
            <a:r>
              <a:rPr lang="en-US" dirty="0" smtClean="0"/>
              <a:t>Initial publish can take a long time (be patient)</a:t>
            </a:r>
          </a:p>
          <a:p>
            <a:r>
              <a:rPr lang="en-US" dirty="0" smtClean="0"/>
              <a:t>Will need to define relationships specifically by editing synced fields (NOT creating new ones)</a:t>
            </a:r>
          </a:p>
          <a:p>
            <a:endParaRPr lang="en-US" dirty="0" smtClean="0"/>
          </a:p>
          <a:p>
            <a:endParaRPr lang="en-US" dirty="0"/>
          </a:p>
          <a:p>
            <a:r>
              <a:rPr lang="en-US" dirty="0" smtClean="0"/>
              <a:t>See here for more info on </a:t>
            </a:r>
            <a:r>
              <a:rPr lang="en-US" dirty="0" err="1" smtClean="0"/>
              <a:t>Gotchas</a:t>
            </a:r>
            <a:r>
              <a:rPr lang="en-US" dirty="0" smtClean="0"/>
              <a:t>:</a:t>
            </a:r>
          </a:p>
          <a:p>
            <a:r>
              <a:rPr lang="en-US" dirty="0">
                <a:solidFill>
                  <a:schemeClr val="accent1">
                    <a:lumMod val="75000"/>
                  </a:schemeClr>
                </a:solidFill>
              </a:rPr>
              <a:t>http://saramorgan.net/2015/04/14/gotchas-when-working-with-sql-server-azure/</a:t>
            </a:r>
            <a:endParaRPr lang="en-US" dirty="0" smtClean="0"/>
          </a:p>
        </p:txBody>
      </p:sp>
      <p:sp>
        <p:nvSpPr>
          <p:cNvPr id="3" name="Title 2"/>
          <p:cNvSpPr>
            <a:spLocks noGrp="1"/>
          </p:cNvSpPr>
          <p:nvPr>
            <p:ph type="title"/>
          </p:nvPr>
        </p:nvSpPr>
        <p:spPr/>
        <p:txBody>
          <a:bodyPr/>
          <a:lstStyle/>
          <a:p>
            <a:r>
              <a:rPr lang="en-US" dirty="0" smtClean="0"/>
              <a:t>Summary of </a:t>
            </a:r>
            <a:r>
              <a:rPr lang="en-US" dirty="0" err="1" smtClean="0"/>
              <a:t>Gotchas</a:t>
            </a:r>
            <a:endParaRPr lang="en-US" dirty="0"/>
          </a:p>
        </p:txBody>
      </p:sp>
    </p:spTree>
    <p:extLst>
      <p:ext uri="{BB962C8B-B14F-4D97-AF65-F5344CB8AC3E}">
        <p14:creationId xmlns:p14="http://schemas.microsoft.com/office/powerpoint/2010/main" val="2195520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Q &amp; A</a:t>
            </a:r>
            <a:endParaRPr lang="en-US" dirty="0"/>
          </a:p>
        </p:txBody>
      </p:sp>
      <p:sp>
        <p:nvSpPr>
          <p:cNvPr id="7" name="Text Placeholder 16"/>
          <p:cNvSpPr txBox="1">
            <a:spLocks/>
          </p:cNvSpPr>
          <p:nvPr/>
        </p:nvSpPr>
        <p:spPr>
          <a:xfrm>
            <a:off x="338327" y="1599480"/>
            <a:ext cx="11515535" cy="4622864"/>
          </a:xfrm>
          <a:prstGeom prst="rect">
            <a:avLst/>
          </a:prstGeom>
        </p:spPr>
        <p:txBody>
          <a:bodyPr/>
          <a:lst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2000" kern="1200" spc="0" baseline="0" dirty="0" smtClean="0">
                <a:solidFill>
                  <a:srgbClr val="7C868D"/>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p:txBody>
      </p:sp>
      <p:pic>
        <p:nvPicPr>
          <p:cNvPr id="6" name="Picture 2" descr="http://seanheritage.com/wp-content/uploads/2014/01/questions.jpg"/>
          <p:cNvPicPr>
            <a:picLocks noChangeAspect="1" noChangeArrowheads="1"/>
          </p:cNvPicPr>
          <p:nvPr/>
        </p:nvPicPr>
        <p:blipFill>
          <a:blip r:embed="rId3"/>
          <a:srcRect/>
          <a:stretch>
            <a:fillRect/>
          </a:stretch>
        </p:blipFill>
        <p:spPr bwMode="auto">
          <a:xfrm>
            <a:off x="2589680" y="1141570"/>
            <a:ext cx="6386893" cy="4237893"/>
          </a:xfrm>
          <a:prstGeom prst="rect">
            <a:avLst/>
          </a:prstGeom>
          <a:noFill/>
        </p:spPr>
      </p:pic>
    </p:spTree>
    <p:extLst>
      <p:ext uri="{BB962C8B-B14F-4D97-AF65-F5344CB8AC3E}">
        <p14:creationId xmlns:p14="http://schemas.microsoft.com/office/powerpoint/2010/main" val="392865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66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38327" y="1283368"/>
            <a:ext cx="11515535" cy="4938976"/>
          </a:xfrm>
        </p:spPr>
        <p:txBody>
          <a:bodyPr/>
          <a:lstStyle/>
          <a:p>
            <a:pPr>
              <a:lnSpc>
                <a:spcPct val="100000"/>
              </a:lnSpc>
            </a:pPr>
            <a:r>
              <a:rPr lang="en-US" sz="1400" dirty="0" smtClean="0"/>
              <a:t>Safe harbor statement under the Private Securities Litigation Reform Act of 1995:</a:t>
            </a:r>
          </a:p>
          <a:p>
            <a:pPr>
              <a:lnSpc>
                <a:spcPct val="100000"/>
              </a:lnSpc>
            </a:pPr>
            <a:r>
              <a:rPr lang="en-US" sz="1400" dirty="0" smtClean="0"/>
              <a:t>This presentation may contain forward-looking statements that involve risks, uncertainties, and assumptions. If any such uncertainties materialize or if any of the assumptions proves incorrect, the results of </a:t>
            </a:r>
            <a:r>
              <a:rPr lang="en-US" sz="1400" dirty="0" err="1" smtClean="0"/>
              <a:t>salesforce.com</a:t>
            </a:r>
            <a:r>
              <a:rPr lang="en-US" sz="1400" dirty="0" smtClean="0"/>
              <a:t>, </a:t>
            </a:r>
            <a:r>
              <a:rPr lang="en-US" sz="1400" dirty="0" err="1" smtClean="0"/>
              <a:t>inc.</a:t>
            </a:r>
            <a:r>
              <a:rPr lang="en-US" sz="1400" dirty="0" smtClean="0"/>
              <a:t>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a:lnSpc>
                <a:spcPct val="100000"/>
              </a:lnSpc>
            </a:pPr>
            <a:r>
              <a:rPr lang="en-US" sz="1400" dirty="0" smtClean="0"/>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a:t>
            </a:r>
            <a:r>
              <a:rPr lang="en-US" sz="1400" dirty="0" err="1" smtClean="0"/>
              <a:t>salesforce.com</a:t>
            </a:r>
            <a:r>
              <a:rPr lang="en-US" sz="1400" dirty="0" smtClean="0"/>
              <a:t> products, and utilization and selling to larger enterprise customers. Further information on potential factors that could affect the financial results of </a:t>
            </a:r>
            <a:r>
              <a:rPr lang="en-US" sz="1400" dirty="0" err="1" smtClean="0"/>
              <a:t>salesforce.com</a:t>
            </a:r>
            <a:r>
              <a:rPr lang="en-US" sz="1400" dirty="0" smtClean="0"/>
              <a:t>, </a:t>
            </a:r>
            <a:r>
              <a:rPr lang="en-US" sz="1400" dirty="0" err="1" smtClean="0"/>
              <a:t>inc.</a:t>
            </a:r>
            <a:r>
              <a:rPr lang="en-US" sz="1400" dirty="0" smtClean="0"/>
              <a:t>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a:lnSpc>
                <a:spcPct val="100000"/>
              </a:lnSpc>
            </a:pPr>
            <a:r>
              <a:rPr lang="en-US" sz="1400" dirty="0" smtClean="0"/>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a:t>
            </a:r>
            <a:r>
              <a:rPr lang="en-US" sz="1400" dirty="0" err="1" smtClean="0"/>
              <a:t>Salesforce.com</a:t>
            </a:r>
            <a:r>
              <a:rPr lang="en-US" sz="1400" dirty="0" smtClean="0"/>
              <a:t>, </a:t>
            </a:r>
            <a:r>
              <a:rPr lang="en-US" sz="1400" dirty="0" err="1" smtClean="0"/>
              <a:t>inc.</a:t>
            </a:r>
            <a:r>
              <a:rPr lang="en-US" sz="1400" dirty="0" smtClean="0"/>
              <a:t> assumes no obligation and does not intend to update these forward-looking statements.</a:t>
            </a:r>
          </a:p>
          <a:p>
            <a:pPr>
              <a:lnSpc>
                <a:spcPct val="100000"/>
              </a:lnSpc>
            </a:pPr>
            <a:endParaRPr lang="en-US" sz="1400" dirty="0"/>
          </a:p>
        </p:txBody>
      </p:sp>
      <p:sp>
        <p:nvSpPr>
          <p:cNvPr id="4" name="Title 3"/>
          <p:cNvSpPr>
            <a:spLocks noGrp="1"/>
          </p:cNvSpPr>
          <p:nvPr>
            <p:ph type="title"/>
          </p:nvPr>
        </p:nvSpPr>
        <p:spPr/>
        <p:txBody>
          <a:bodyPr/>
          <a:lstStyle/>
          <a:p>
            <a:r>
              <a:rPr lang="en-US" smtClean="0"/>
              <a:t>Safe Harbor</a:t>
            </a:r>
            <a:endParaRPr lang="en-US" dirty="0"/>
          </a:p>
        </p:txBody>
      </p:sp>
    </p:spTree>
    <p:extLst>
      <p:ext uri="{BB962C8B-B14F-4D97-AF65-F5344CB8AC3E}">
        <p14:creationId xmlns:p14="http://schemas.microsoft.com/office/powerpoint/2010/main" val="165290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Sara Morgan Nettles</a:t>
            </a:r>
            <a:endParaRPr lang="en-US" dirty="0"/>
          </a:p>
        </p:txBody>
      </p:sp>
      <p:sp>
        <p:nvSpPr>
          <p:cNvPr id="7" name="Subtitle 6"/>
          <p:cNvSpPr>
            <a:spLocks noGrp="1"/>
          </p:cNvSpPr>
          <p:nvPr>
            <p:ph type="subTitle" idx="1"/>
          </p:nvPr>
        </p:nvSpPr>
        <p:spPr/>
        <p:txBody>
          <a:bodyPr/>
          <a:lstStyle/>
          <a:p>
            <a:r>
              <a:rPr lang="en-US" dirty="0" smtClean="0"/>
              <a:t>Independent Software Developer/Author</a:t>
            </a:r>
          </a:p>
          <a:p>
            <a:r>
              <a:rPr lang="en-US" dirty="0" smtClean="0"/>
              <a:t>Custom Solutions</a:t>
            </a:r>
            <a:endParaRPr lang="en-US" dirty="0"/>
          </a:p>
        </p:txBody>
      </p:sp>
      <p:pic>
        <p:nvPicPr>
          <p:cNvPr id="4" name="Picture 3" descr="glow_cert_dev_rg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332" y="4641624"/>
            <a:ext cx="1117292" cy="1151711"/>
          </a:xfrm>
          <a:prstGeom prst="rect">
            <a:avLst/>
          </a:prstGeom>
        </p:spPr>
      </p:pic>
      <p:pic>
        <p:nvPicPr>
          <p:cNvPr id="5" name="Picture 4" descr="glow_cert_dev_adv_rg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4078" y="4641624"/>
            <a:ext cx="1135825" cy="1151711"/>
          </a:xfrm>
          <a:prstGeom prst="rect">
            <a:avLst/>
          </a:prstGeom>
        </p:spPr>
      </p:pic>
    </p:spTree>
    <p:extLst>
      <p:ext uri="{BB962C8B-B14F-4D97-AF65-F5344CB8AC3E}">
        <p14:creationId xmlns:p14="http://schemas.microsoft.com/office/powerpoint/2010/main" val="183826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Before we begin…</a:t>
            </a:r>
            <a:endParaRPr lang="en-US" dirty="0"/>
          </a:p>
        </p:txBody>
      </p:sp>
      <p:sp>
        <p:nvSpPr>
          <p:cNvPr id="7" name="Text Placeholder 16"/>
          <p:cNvSpPr txBox="1">
            <a:spLocks/>
          </p:cNvSpPr>
          <p:nvPr/>
        </p:nvSpPr>
        <p:spPr>
          <a:xfrm>
            <a:off x="338327" y="1599480"/>
            <a:ext cx="11515535" cy="4622864"/>
          </a:xfrm>
          <a:prstGeom prst="rect">
            <a:avLst/>
          </a:prstGeom>
        </p:spPr>
        <p:txBody>
          <a:bodyPr/>
          <a:lst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2000" kern="1200" spc="0" baseline="0" dirty="0" smtClean="0">
                <a:solidFill>
                  <a:srgbClr val="7C868D"/>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How many of you have worked with Lightning Connect?</a:t>
            </a:r>
          </a:p>
          <a:p>
            <a:r>
              <a:rPr lang="en-US" dirty="0" smtClean="0"/>
              <a:t>How </a:t>
            </a:r>
            <a:r>
              <a:rPr lang="en-US" dirty="0"/>
              <a:t>many of you have worked with SQL Server Azure</a:t>
            </a:r>
            <a:r>
              <a:rPr lang="en-US" dirty="0" smtClean="0"/>
              <a:t>?</a:t>
            </a:r>
          </a:p>
          <a:p>
            <a:r>
              <a:rPr lang="en-US" dirty="0"/>
              <a:t>How many of you have worked with Visual Studio?</a:t>
            </a:r>
          </a:p>
          <a:p>
            <a:endParaRPr lang="en-US" dirty="0"/>
          </a:p>
        </p:txBody>
      </p:sp>
      <p:pic>
        <p:nvPicPr>
          <p:cNvPr id="8" name="Picture 2" descr="http://www.snarkyrider.com/wp-content/uploads/2011/11/hands-up.jpg"/>
          <p:cNvPicPr>
            <a:picLocks noChangeAspect="1" noChangeArrowheads="1"/>
          </p:cNvPicPr>
          <p:nvPr/>
        </p:nvPicPr>
        <p:blipFill>
          <a:blip r:embed="rId3"/>
          <a:srcRect/>
          <a:stretch>
            <a:fillRect/>
          </a:stretch>
        </p:blipFill>
        <p:spPr bwMode="auto">
          <a:xfrm>
            <a:off x="4345338" y="3083748"/>
            <a:ext cx="5479405" cy="3138596"/>
          </a:xfrm>
          <a:prstGeom prst="rect">
            <a:avLst/>
          </a:prstGeom>
          <a:noFill/>
        </p:spPr>
      </p:pic>
    </p:spTree>
    <p:extLst>
      <p:ext uri="{BB962C8B-B14F-4D97-AF65-F5344CB8AC3E}">
        <p14:creationId xmlns:p14="http://schemas.microsoft.com/office/powerpoint/2010/main" val="134273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idx="1"/>
          </p:nvPr>
        </p:nvSpPr>
        <p:spPr/>
        <p:txBody>
          <a:bodyPr/>
          <a:lstStyle/>
          <a:p>
            <a:r>
              <a:rPr lang="en-US" dirty="0" smtClean="0"/>
              <a:t>Overview of Lightning Connect and accessing SQL Server Azure Data</a:t>
            </a:r>
          </a:p>
          <a:p>
            <a:r>
              <a:rPr lang="en-US" dirty="0" smtClean="0"/>
              <a:t>Demo: Show data in Windows Azure Portal</a:t>
            </a:r>
          </a:p>
          <a:p>
            <a:r>
              <a:rPr lang="en-US" dirty="0" smtClean="0"/>
              <a:t>Demo: Creating ASP.NET Web Application</a:t>
            </a:r>
          </a:p>
          <a:p>
            <a:r>
              <a:rPr lang="en-US" dirty="0" smtClean="0"/>
              <a:t>Demo: Publish Web Application to Windows Azure</a:t>
            </a:r>
          </a:p>
          <a:p>
            <a:r>
              <a:rPr lang="en-US" dirty="0" smtClean="0"/>
              <a:t>Demo: Create External Data Source and Define Relationships</a:t>
            </a:r>
          </a:p>
          <a:p>
            <a:r>
              <a:rPr lang="en-US" dirty="0" smtClean="0"/>
              <a:t>Summary of </a:t>
            </a:r>
            <a:r>
              <a:rPr lang="en-US" dirty="0" err="1" smtClean="0"/>
              <a:t>Gotchas</a:t>
            </a:r>
            <a:endParaRPr lang="en-US" dirty="0"/>
          </a:p>
          <a:p>
            <a:r>
              <a:rPr lang="en-US" dirty="0" smtClean="0"/>
              <a:t>Questions</a:t>
            </a:r>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78972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idx="1"/>
          </p:nvPr>
        </p:nvSpPr>
        <p:spPr/>
        <p:txBody>
          <a:bodyPr/>
          <a:lstStyle/>
          <a:p>
            <a:r>
              <a:rPr lang="en-US" dirty="0" smtClean="0"/>
              <a:t>Allow you to </a:t>
            </a:r>
            <a:r>
              <a:rPr lang="en-US" dirty="0" smtClean="0">
                <a:solidFill>
                  <a:schemeClr val="accent1"/>
                </a:solidFill>
              </a:rPr>
              <a:t>EASILY</a:t>
            </a:r>
            <a:r>
              <a:rPr lang="en-US" dirty="0" smtClean="0"/>
              <a:t> integrate external data with Salesforce</a:t>
            </a:r>
          </a:p>
          <a:p>
            <a:pPr lvl="1"/>
            <a:r>
              <a:rPr lang="en-US" dirty="0" smtClean="0"/>
              <a:t>Expose ANY data as </a:t>
            </a:r>
            <a:r>
              <a:rPr lang="en-US" dirty="0" err="1" smtClean="0"/>
              <a:t>oData</a:t>
            </a:r>
            <a:r>
              <a:rPr lang="en-US" dirty="0" smtClean="0"/>
              <a:t> based on Open Data Protocol, version 2.0</a:t>
            </a:r>
          </a:p>
          <a:p>
            <a:pPr lvl="3"/>
            <a:r>
              <a:rPr lang="en-US" dirty="0" smtClean="0"/>
              <a:t>At this time it is only one-way (read/only)</a:t>
            </a:r>
          </a:p>
          <a:p>
            <a:pPr lvl="1"/>
            <a:r>
              <a:rPr lang="en-US" dirty="0" smtClean="0"/>
              <a:t>In Salesforce, you define External Data Source to access data in real-time</a:t>
            </a:r>
          </a:p>
          <a:p>
            <a:pPr lvl="2"/>
            <a:r>
              <a:rPr lang="en-US" dirty="0" smtClean="0"/>
              <a:t>Define external lookup relationships in Salesforce to access related data</a:t>
            </a:r>
            <a:endParaRPr lang="en-US" dirty="0"/>
          </a:p>
          <a:p>
            <a:pPr lvl="1"/>
            <a:endParaRPr lang="en-US" dirty="0"/>
          </a:p>
          <a:p>
            <a:pPr lvl="3"/>
            <a:endParaRPr lang="en-US" dirty="0" smtClean="0"/>
          </a:p>
        </p:txBody>
      </p:sp>
      <p:sp>
        <p:nvSpPr>
          <p:cNvPr id="3" name="Title 2"/>
          <p:cNvSpPr>
            <a:spLocks noGrp="1"/>
          </p:cNvSpPr>
          <p:nvPr>
            <p:ph type="title"/>
          </p:nvPr>
        </p:nvSpPr>
        <p:spPr/>
        <p:txBody>
          <a:bodyPr/>
          <a:lstStyle/>
          <a:p>
            <a:r>
              <a:rPr lang="en-US" dirty="0" smtClean="0"/>
              <a:t>What is Lightning Connect?</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9285" y="1438275"/>
            <a:ext cx="3505200" cy="39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240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idx="1"/>
          </p:nvPr>
        </p:nvSpPr>
        <p:spPr/>
        <p:txBody>
          <a:bodyPr/>
          <a:lstStyle/>
          <a:p>
            <a:r>
              <a:rPr lang="en-US" dirty="0" smtClean="0"/>
              <a:t>Cloud computing platform used to host the following:</a:t>
            </a:r>
          </a:p>
          <a:p>
            <a:pPr lvl="1"/>
            <a:r>
              <a:rPr lang="en-US" dirty="0" smtClean="0"/>
              <a:t>SQL Server Databases – SQL Server Azure</a:t>
            </a:r>
          </a:p>
          <a:p>
            <a:pPr lvl="1"/>
            <a:r>
              <a:rPr lang="en-US" dirty="0" smtClean="0"/>
              <a:t>Websites</a:t>
            </a:r>
          </a:p>
          <a:p>
            <a:pPr lvl="1"/>
            <a:r>
              <a:rPr lang="en-US" dirty="0" smtClean="0"/>
              <a:t>Virtual Machines, Media Streaming, Active Directory, </a:t>
            </a:r>
            <a:r>
              <a:rPr lang="en-US" dirty="0" err="1" smtClean="0"/>
              <a:t>etc</a:t>
            </a:r>
            <a:endParaRPr lang="en-US" dirty="0" smtClean="0"/>
          </a:p>
          <a:p>
            <a:pPr lvl="1"/>
            <a:r>
              <a:rPr lang="en-US" dirty="0" smtClean="0"/>
              <a:t>You can sign up for a free one-month trial at:</a:t>
            </a:r>
          </a:p>
          <a:p>
            <a:pPr lvl="3"/>
            <a:r>
              <a:rPr lang="en-US" dirty="0"/>
              <a:t>https://azure.microsoft.com/en-us/pricing/free-trial/</a:t>
            </a:r>
          </a:p>
          <a:p>
            <a:pPr lvl="1"/>
            <a:endParaRPr lang="en-US" dirty="0"/>
          </a:p>
          <a:p>
            <a:pPr lvl="3"/>
            <a:endParaRPr lang="en-US" dirty="0" smtClean="0"/>
          </a:p>
        </p:txBody>
      </p:sp>
      <p:sp>
        <p:nvSpPr>
          <p:cNvPr id="3" name="Title 2"/>
          <p:cNvSpPr>
            <a:spLocks noGrp="1"/>
          </p:cNvSpPr>
          <p:nvPr>
            <p:ph type="title"/>
          </p:nvPr>
        </p:nvSpPr>
        <p:spPr/>
        <p:txBody>
          <a:bodyPr/>
          <a:lstStyle/>
          <a:p>
            <a:r>
              <a:rPr lang="en-US" dirty="0" smtClean="0"/>
              <a:t>What is Windows Azure?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6788" y="3938954"/>
            <a:ext cx="4365540" cy="2209552"/>
          </a:xfrm>
          <a:prstGeom prst="rect">
            <a:avLst/>
          </a:prstGeom>
        </p:spPr>
      </p:pic>
    </p:spTree>
    <p:extLst>
      <p:ext uri="{BB962C8B-B14F-4D97-AF65-F5344CB8AC3E}">
        <p14:creationId xmlns:p14="http://schemas.microsoft.com/office/powerpoint/2010/main" val="373055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Accessing SQL Server Related Data</a:t>
            </a:r>
            <a:endParaRPr lang="en-US" dirty="0"/>
          </a:p>
        </p:txBody>
      </p:sp>
      <p:sp>
        <p:nvSpPr>
          <p:cNvPr id="3" name="TextBox 2"/>
          <p:cNvSpPr txBox="1"/>
          <p:nvPr/>
        </p:nvSpPr>
        <p:spPr>
          <a:xfrm>
            <a:off x="1065126" y="5757705"/>
            <a:ext cx="9947868" cy="707886"/>
          </a:xfrm>
          <a:prstGeom prst="rect">
            <a:avLst/>
          </a:prstGeom>
          <a:noFill/>
        </p:spPr>
        <p:txBody>
          <a:bodyPr wrap="square" rtlCol="0">
            <a:spAutoFit/>
          </a:bodyPr>
          <a:lstStyle/>
          <a:p>
            <a:pPr>
              <a:spcBef>
                <a:spcPts val="300"/>
              </a:spcBef>
              <a:spcAft>
                <a:spcPts val="600"/>
              </a:spcAft>
            </a:pPr>
            <a:r>
              <a:rPr lang="en-US" sz="2000" dirty="0" smtClean="0">
                <a:solidFill>
                  <a:schemeClr val="accent1">
                    <a:lumMod val="75000"/>
                  </a:schemeClr>
                </a:solidFill>
                <a:latin typeface="Salesforce Sans"/>
                <a:cs typeface="Salesforce Sans"/>
              </a:rPr>
              <a:t>https</a:t>
            </a:r>
            <a:r>
              <a:rPr lang="en-US" sz="2000" dirty="0">
                <a:solidFill>
                  <a:schemeClr val="accent1">
                    <a:lumMod val="75000"/>
                  </a:schemeClr>
                </a:solidFill>
                <a:latin typeface="Salesforce Sans"/>
                <a:cs typeface="Salesforce Sans"/>
              </a:rPr>
              <a:t>://developer.salesforce.com/blogs/developer-relations/2015/03/accessing-sql-server-azure-database-lightning-connect.html</a:t>
            </a:r>
            <a:endParaRPr lang="en-US" sz="2000" dirty="0" smtClean="0">
              <a:solidFill>
                <a:schemeClr val="accent1">
                  <a:lumMod val="75000"/>
                </a:schemeClr>
              </a:solidFill>
              <a:latin typeface="Salesforce Sans"/>
              <a:cs typeface="Salesforce San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649" y="1169943"/>
            <a:ext cx="8105525" cy="4333903"/>
          </a:xfrm>
          <a:prstGeom prst="rect">
            <a:avLst/>
          </a:prstGeom>
        </p:spPr>
      </p:pic>
    </p:spTree>
    <p:extLst>
      <p:ext uri="{BB962C8B-B14F-4D97-AF65-F5344CB8AC3E}">
        <p14:creationId xmlns:p14="http://schemas.microsoft.com/office/powerpoint/2010/main" val="153019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PetSupplies</a:t>
            </a:r>
            <a:r>
              <a:rPr lang="en-US" dirty="0" smtClean="0"/>
              <a:t> Relational Database Schema</a:t>
            </a:r>
            <a:endParaRPr lang="en-US" dirty="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1053296"/>
            <a:ext cx="6932612" cy="5262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40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alesforce 2015 - 16x9 in Salesforce Sans Font">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Salesforce 2014 Interi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accent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dirty="0" smtClean="0">
            <a:solidFill>
              <a:schemeClr val="accent2"/>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Salesforce_Template_2014_16x9</Template>
  <TotalTime>25305</TotalTime>
  <Words>2429</Words>
  <Application>Microsoft Office PowerPoint</Application>
  <PresentationFormat>Custom</PresentationFormat>
  <Paragraphs>209</Paragraphs>
  <Slides>19</Slides>
  <Notes>19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Salesforce 2015 - 16x9 in Salesforce Sans Font</vt:lpstr>
      <vt:lpstr>Exploring SQL Server Azure Database Relationships Using Lightning Connect</vt:lpstr>
      <vt:lpstr>Safe Harbor</vt:lpstr>
      <vt:lpstr>Sara Morgan Nettles</vt:lpstr>
      <vt:lpstr>Before we begin…</vt:lpstr>
      <vt:lpstr>Agenda</vt:lpstr>
      <vt:lpstr>What is Lightning Connect?</vt:lpstr>
      <vt:lpstr>What is Windows Azure?</vt:lpstr>
      <vt:lpstr>Accessing SQL Server Related Data</vt:lpstr>
      <vt:lpstr>PetSupplies Relational Database Schema</vt:lpstr>
      <vt:lpstr>Agenda</vt:lpstr>
      <vt:lpstr>Create an ASP.NET Application</vt:lpstr>
      <vt:lpstr>Agenda</vt:lpstr>
      <vt:lpstr>Publish to Windows Azure</vt:lpstr>
      <vt:lpstr>Agenda</vt:lpstr>
      <vt:lpstr>Create External Data Source in Salesforce</vt:lpstr>
      <vt:lpstr>Agenda</vt:lpstr>
      <vt:lpstr>Summary of Gotchas</vt:lpstr>
      <vt:lpstr>Q &amp; A</vt:lpstr>
      <vt:lpstr>PowerPoint Presentation</vt:lpstr>
    </vt:vector>
  </TitlesOfParts>
  <Company>Carol Hausmann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dc:title>
  <dc:creator>Salesforce</dc:creator>
  <cp:lastModifiedBy>Sara</cp:lastModifiedBy>
  <cp:revision>987</cp:revision>
  <cp:lastPrinted>2014-09-29T18:29:00Z</cp:lastPrinted>
  <dcterms:created xsi:type="dcterms:W3CDTF">2014-09-29T18:28:17Z</dcterms:created>
  <dcterms:modified xsi:type="dcterms:W3CDTF">2015-09-13T20:50:29Z</dcterms:modified>
</cp:coreProperties>
</file>